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98" r:id="rId2"/>
  </p:sldMasterIdLst>
  <p:notesMasterIdLst>
    <p:notesMasterId r:id="rId33"/>
  </p:notesMasterIdLst>
  <p:handoutMasterIdLst>
    <p:handoutMasterId r:id="rId34"/>
  </p:handoutMasterIdLst>
  <p:sldIdLst>
    <p:sldId id="442" r:id="rId3"/>
    <p:sldId id="427" r:id="rId4"/>
    <p:sldId id="438" r:id="rId5"/>
    <p:sldId id="371" r:id="rId6"/>
    <p:sldId id="504" r:id="rId7"/>
    <p:sldId id="502" r:id="rId8"/>
    <p:sldId id="505" r:id="rId9"/>
    <p:sldId id="503" r:id="rId10"/>
    <p:sldId id="506" r:id="rId11"/>
    <p:sldId id="478" r:id="rId12"/>
    <p:sldId id="482" r:id="rId13"/>
    <p:sldId id="479" r:id="rId14"/>
    <p:sldId id="494" r:id="rId15"/>
    <p:sldId id="488" r:id="rId16"/>
    <p:sldId id="489" r:id="rId17"/>
    <p:sldId id="490" r:id="rId18"/>
    <p:sldId id="512" r:id="rId19"/>
    <p:sldId id="498" r:id="rId20"/>
    <p:sldId id="507" r:id="rId21"/>
    <p:sldId id="508" r:id="rId22"/>
    <p:sldId id="509" r:id="rId23"/>
    <p:sldId id="510" r:id="rId24"/>
    <p:sldId id="511" r:id="rId25"/>
    <p:sldId id="514" r:id="rId26"/>
    <p:sldId id="515" r:id="rId27"/>
    <p:sldId id="516" r:id="rId28"/>
    <p:sldId id="517" r:id="rId29"/>
    <p:sldId id="480" r:id="rId30"/>
    <p:sldId id="513" r:id="rId31"/>
    <p:sldId id="466" r:id="rId32"/>
  </p:sldIdLst>
  <p:sldSz cx="12192000" cy="6858000"/>
  <p:notesSz cx="6797675" cy="9928225"/>
  <p:custDataLst>
    <p:tags r:id="rId35"/>
  </p:custDataLst>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id="{90D8C06E-682A-4E08-9912-FD4221AEB3F7}">
          <p14:sldIdLst>
            <p14:sldId id="442"/>
          </p14:sldIdLst>
        </p14:section>
        <p14:section name="Content" id="{A20B2A8C-51D9-453D-A21E-E0D43DCCF0C0}">
          <p14:sldIdLst>
            <p14:sldId id="427"/>
          </p14:sldIdLst>
        </p14:section>
        <p14:section name="Part 01" id="{C907B90B-B651-4F33-A583-EDB2D8C656AA}">
          <p14:sldIdLst>
            <p14:sldId id="438"/>
            <p14:sldId id="371"/>
            <p14:sldId id="504"/>
            <p14:sldId id="502"/>
            <p14:sldId id="505"/>
            <p14:sldId id="503"/>
            <p14:sldId id="506"/>
          </p14:sldIdLst>
        </p14:section>
        <p14:section name="Part 02" id="{F56B82CA-2B92-40FE-B08C-B295B4B50F8A}">
          <p14:sldIdLst>
            <p14:sldId id="478"/>
            <p14:sldId id="482"/>
          </p14:sldIdLst>
        </p14:section>
        <p14:section name="Part 03" id="{903D8B74-8394-4C21-B897-BDDD54E5F0AA}">
          <p14:sldIdLst>
            <p14:sldId id="479"/>
            <p14:sldId id="494"/>
            <p14:sldId id="488"/>
            <p14:sldId id="489"/>
            <p14:sldId id="490"/>
            <p14:sldId id="512"/>
            <p14:sldId id="498"/>
            <p14:sldId id="507"/>
            <p14:sldId id="508"/>
            <p14:sldId id="509"/>
            <p14:sldId id="510"/>
            <p14:sldId id="511"/>
            <p14:sldId id="514"/>
            <p14:sldId id="515"/>
            <p14:sldId id="516"/>
            <p14:sldId id="517"/>
          </p14:sldIdLst>
        </p14:section>
        <p14:section name="Part 04" id="{198D1C7F-12C3-475F-AF26-3F9B28783F12}">
          <p14:sldIdLst>
            <p14:sldId id="480"/>
            <p14:sldId id="513"/>
          </p14:sldIdLst>
        </p14:section>
        <p14:section name="Thx." id="{8B0841A1-67EF-463F-AD6D-BBCF43D04263}">
          <p14:sldIdLst>
            <p14:sldId id="4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341EF"/>
    <a:srgbClr val="1451FC"/>
    <a:srgbClr val="6B91FD"/>
    <a:srgbClr val="02227C"/>
    <a:srgbClr val="245DFC"/>
    <a:srgbClr val="9CB6FE"/>
    <a:srgbClr val="87A6FD"/>
    <a:srgbClr val="0339D3"/>
    <a:srgbClr val="FFC91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63" autoAdjust="0"/>
    <p:restoredTop sz="95687" autoAdjust="0"/>
  </p:normalViewPr>
  <p:slideViewPr>
    <p:cSldViewPr snapToGrid="0">
      <p:cViewPr>
        <p:scale>
          <a:sx n="103" d="100"/>
          <a:sy n="103" d="100"/>
        </p:scale>
        <p:origin x="240" y="176"/>
      </p:cViewPr>
      <p:guideLst/>
    </p:cSldViewPr>
  </p:slideViewPr>
  <p:notesTextViewPr>
    <p:cViewPr>
      <p:scale>
        <a:sx n="3" d="2"/>
        <a:sy n="3" d="2"/>
      </p:scale>
      <p:origin x="0" y="0"/>
    </p:cViewPr>
  </p:notesTextViewPr>
  <p:sorterViewPr>
    <p:cViewPr>
      <p:scale>
        <a:sx n="50" d="100"/>
        <a:sy n="50" d="100"/>
      </p:scale>
      <p:origin x="0" y="-600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gs" Target="tags/tag1.xml"/><Relationship Id="rId8" Type="http://schemas.openxmlformats.org/officeDocument/2006/relationships/slide" Target="slides/slide6.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0095C81C-7579-1E4B-8E3C-48997B3F5129}"/>
              </a:ext>
            </a:extLst>
          </p:cNvPr>
          <p:cNvSpPr>
            <a:spLocks noGrp="1"/>
          </p:cNvSpPr>
          <p:nvPr>
            <p:ph type="hdr" sz="quarter"/>
          </p:nvPr>
        </p:nvSpPr>
        <p:spPr>
          <a:xfrm>
            <a:off x="0" y="0"/>
            <a:ext cx="2946400" cy="498475"/>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a:extLst>
              <a:ext uri="{FF2B5EF4-FFF2-40B4-BE49-F238E27FC236}">
                <a16:creationId xmlns:a16="http://schemas.microsoft.com/office/drawing/2014/main" id="{A05A666D-A1C2-AA47-8D26-240E483473A4}"/>
              </a:ext>
            </a:extLst>
          </p:cNvPr>
          <p:cNvSpPr>
            <a:spLocks noGrp="1"/>
          </p:cNvSpPr>
          <p:nvPr>
            <p:ph type="dt" sz="quarter" idx="1"/>
          </p:nvPr>
        </p:nvSpPr>
        <p:spPr>
          <a:xfrm>
            <a:off x="3849688" y="0"/>
            <a:ext cx="2946400" cy="498475"/>
          </a:xfrm>
          <a:prstGeom prst="rect">
            <a:avLst/>
          </a:prstGeom>
        </p:spPr>
        <p:txBody>
          <a:bodyPr vert="horz" lIns="91440" tIns="45720" rIns="91440" bIns="45720" rtlCol="0"/>
          <a:lstStyle>
            <a:lvl1pPr algn="r">
              <a:defRPr sz="1200"/>
            </a:lvl1pPr>
          </a:lstStyle>
          <a:p>
            <a:fld id="{EB27C105-5402-6245-8710-63A440F25E1A}" type="datetimeFigureOut">
              <a:rPr kumimoji="1" lang="zh-CN" altLang="en-US" smtClean="0"/>
              <a:t>2021/5/7</a:t>
            </a:fld>
            <a:endParaRPr kumimoji="1" lang="zh-CN" altLang="en-US"/>
          </a:p>
        </p:txBody>
      </p:sp>
      <p:sp>
        <p:nvSpPr>
          <p:cNvPr id="4" name="页脚占位符 3">
            <a:extLst>
              <a:ext uri="{FF2B5EF4-FFF2-40B4-BE49-F238E27FC236}">
                <a16:creationId xmlns:a16="http://schemas.microsoft.com/office/drawing/2014/main" id="{11C18749-9C84-9A4C-B0FB-A36E22C3633E}"/>
              </a:ext>
            </a:extLst>
          </p:cNvPr>
          <p:cNvSpPr>
            <a:spLocks noGrp="1"/>
          </p:cNvSpPr>
          <p:nvPr>
            <p:ph type="ftr" sz="quarter" idx="2"/>
          </p:nvPr>
        </p:nvSpPr>
        <p:spPr>
          <a:xfrm>
            <a:off x="0" y="9429750"/>
            <a:ext cx="2946400" cy="498475"/>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a:extLst>
              <a:ext uri="{FF2B5EF4-FFF2-40B4-BE49-F238E27FC236}">
                <a16:creationId xmlns:a16="http://schemas.microsoft.com/office/drawing/2014/main" id="{ACD76784-7AF5-8A4D-B526-6BD8519B5F91}"/>
              </a:ext>
            </a:extLst>
          </p:cNvPr>
          <p:cNvSpPr>
            <a:spLocks noGrp="1"/>
          </p:cNvSpPr>
          <p:nvPr>
            <p:ph type="sldNum" sz="quarter" idx="3"/>
          </p:nvPr>
        </p:nvSpPr>
        <p:spPr>
          <a:xfrm>
            <a:off x="3849688" y="9429750"/>
            <a:ext cx="2946400" cy="498475"/>
          </a:xfrm>
          <a:prstGeom prst="rect">
            <a:avLst/>
          </a:prstGeom>
        </p:spPr>
        <p:txBody>
          <a:bodyPr vert="horz" lIns="91440" tIns="45720" rIns="91440" bIns="45720" rtlCol="0" anchor="b"/>
          <a:lstStyle>
            <a:lvl1pPr algn="r">
              <a:defRPr sz="1200"/>
            </a:lvl1pPr>
          </a:lstStyle>
          <a:p>
            <a:fld id="{68E2FC51-57E6-F347-A09B-EB9A1FC8BC73}" type="slidenum">
              <a:rPr kumimoji="1" lang="zh-CN" altLang="en-US" smtClean="0"/>
              <a:t>‹#›</a:t>
            </a:fld>
            <a:endParaRPr kumimoji="1" lang="zh-CN" altLang="en-US"/>
          </a:p>
        </p:txBody>
      </p:sp>
    </p:spTree>
    <p:extLst>
      <p:ext uri="{BB962C8B-B14F-4D97-AF65-F5344CB8AC3E}">
        <p14:creationId xmlns:p14="http://schemas.microsoft.com/office/powerpoint/2010/main" val="197989567"/>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png>
</file>

<file path=ppt/media/image10.svg>
</file>

<file path=ppt/media/image100.png>
</file>

<file path=ppt/media/image101.svg>
</file>

<file path=ppt/media/image102.png>
</file>

<file path=ppt/media/image103.svg>
</file>

<file path=ppt/media/image104.png>
</file>

<file path=ppt/media/image105.svg>
</file>

<file path=ppt/media/image106.png>
</file>

<file path=ppt/media/image107.svg>
</file>

<file path=ppt/media/image108.png>
</file>

<file path=ppt/media/image109.svg>
</file>

<file path=ppt/media/image11.png>
</file>

<file path=ppt/media/image110.png>
</file>

<file path=ppt/media/image111.svg>
</file>

<file path=ppt/media/image112.png>
</file>

<file path=ppt/media/image113.svg>
</file>

<file path=ppt/media/image114.png>
</file>

<file path=ppt/media/image115.svg>
</file>

<file path=ppt/media/image116.png>
</file>

<file path=ppt/media/image117.svg>
</file>

<file path=ppt/media/image118.png>
</file>

<file path=ppt/media/image119.svg>
</file>

<file path=ppt/media/image12.svg>
</file>

<file path=ppt/media/image120.png>
</file>

<file path=ppt/media/image121.svg>
</file>

<file path=ppt/media/image122.png>
</file>

<file path=ppt/media/image123.svg>
</file>

<file path=ppt/media/image124.png>
</file>

<file path=ppt/media/image125.svg>
</file>

<file path=ppt/media/image126.png>
</file>

<file path=ppt/media/image127.svg>
</file>

<file path=ppt/media/image128.png>
</file>

<file path=ppt/media/image129.svg>
</file>

<file path=ppt/media/image13.png>
</file>

<file path=ppt/media/image130.png>
</file>

<file path=ppt/media/image131.svg>
</file>

<file path=ppt/media/image132.png>
</file>

<file path=ppt/media/image133.svg>
</file>

<file path=ppt/media/image134.png>
</file>

<file path=ppt/media/image135.svg>
</file>

<file path=ppt/media/image136.png>
</file>

<file path=ppt/media/image137.svg>
</file>

<file path=ppt/media/image138.png>
</file>

<file path=ppt/media/image139.svg>
</file>

<file path=ppt/media/image14.svg>
</file>

<file path=ppt/media/image140.png>
</file>

<file path=ppt/media/image141.svg>
</file>

<file path=ppt/media/image142.png>
</file>

<file path=ppt/media/image143.svg>
</file>

<file path=ppt/media/image144.png>
</file>

<file path=ppt/media/image145.svg>
</file>

<file path=ppt/media/image146.png>
</file>

<file path=ppt/media/image147.svg>
</file>

<file path=ppt/media/image148.png>
</file>

<file path=ppt/media/image149.svg>
</file>

<file path=ppt/media/image15.png>
</file>

<file path=ppt/media/image150.png>
</file>

<file path=ppt/media/image151.svg>
</file>

<file path=ppt/media/image152.png>
</file>

<file path=ppt/media/image153.svg>
</file>

<file path=ppt/media/image154.png>
</file>

<file path=ppt/media/image155.svg>
</file>

<file path=ppt/media/image156.svg>
</file>

<file path=ppt/media/image157.svg>
</file>

<file path=ppt/media/image158.svg>
</file>

<file path=ppt/media/image159.svg>
</file>

<file path=ppt/media/image16.svg>
</file>

<file path=ppt/media/image160.svg>
</file>

<file path=ppt/media/image161.svg>
</file>

<file path=ppt/media/image162.svg>
</file>

<file path=ppt/media/image163.svg>
</file>

<file path=ppt/media/image164.svg>
</file>

<file path=ppt/media/image165.png>
</file>

<file path=ppt/media/image166.svg>
</file>

<file path=ppt/media/image167.png>
</file>

<file path=ppt/media/image168.svg>
</file>

<file path=ppt/media/image169.svg>
</file>

<file path=ppt/media/image17.png>
</file>

<file path=ppt/media/image170.png>
</file>

<file path=ppt/media/image171.svg>
</file>

<file path=ppt/media/image172.png>
</file>

<file path=ppt/media/image173.svg>
</file>

<file path=ppt/media/image174.png>
</file>

<file path=ppt/media/image175.svg>
</file>

<file path=ppt/media/image176.png>
</file>

<file path=ppt/media/image177.svg>
</file>

<file path=ppt/media/image178.png>
</file>

<file path=ppt/media/image179.svg>
</file>

<file path=ppt/media/image18.svg>
</file>

<file path=ppt/media/image180.png>
</file>

<file path=ppt/media/image181.svg>
</file>

<file path=ppt/media/image182.svg>
</file>

<file path=ppt/media/image183.png>
</file>

<file path=ppt/media/image184.svg>
</file>

<file path=ppt/media/image185.png>
</file>

<file path=ppt/media/image186.svg>
</file>

<file path=ppt/media/image187.png>
</file>

<file path=ppt/media/image188.svg>
</file>

<file path=ppt/media/image189.png>
</file>

<file path=ppt/media/image19.png>
</file>

<file path=ppt/media/image190.svg>
</file>

<file path=ppt/media/image191.png>
</file>

<file path=ppt/media/image192.svg>
</file>

<file path=ppt/media/image193.png>
</file>

<file path=ppt/media/image194.svg>
</file>

<file path=ppt/media/image195.png>
</file>

<file path=ppt/media/image196.svg>
</file>

<file path=ppt/media/image197.png>
</file>

<file path=ppt/media/image198.svg>
</file>

<file path=ppt/media/image199.png>
</file>

<file path=ppt/media/image2.svg>
</file>

<file path=ppt/media/image20.svg>
</file>

<file path=ppt/media/image200.svg>
</file>

<file path=ppt/media/image201.png>
</file>

<file path=ppt/media/image202.svg>
</file>

<file path=ppt/media/image203.png>
</file>

<file path=ppt/media/image204.svg>
</file>

<file path=ppt/media/image205.png>
</file>

<file path=ppt/media/image206.svg>
</file>

<file path=ppt/media/image207.png>
</file>

<file path=ppt/media/image208.svg>
</file>

<file path=ppt/media/image209.png>
</file>

<file path=ppt/media/image21.png>
</file>

<file path=ppt/media/image210.svg>
</file>

<file path=ppt/media/image211.png>
</file>

<file path=ppt/media/image212.svg>
</file>

<file path=ppt/media/image213.png>
</file>

<file path=ppt/media/image214.svg>
</file>

<file path=ppt/media/image215.png>
</file>

<file path=ppt/media/image216.svg>
</file>

<file path=ppt/media/image217.png>
</file>

<file path=ppt/media/image218.svg>
</file>

<file path=ppt/media/image219.png>
</file>

<file path=ppt/media/image22.svg>
</file>

<file path=ppt/media/image220.svg>
</file>

<file path=ppt/media/image221.png>
</file>

<file path=ppt/media/image222.svg>
</file>

<file path=ppt/media/image223.png>
</file>

<file path=ppt/media/image224.svg>
</file>

<file path=ppt/media/image225.png>
</file>

<file path=ppt/media/image226.svg>
</file>

<file path=ppt/media/image227.png>
</file>

<file path=ppt/media/image228.svg>
</file>

<file path=ppt/media/image229.png>
</file>

<file path=ppt/media/image23.svg>
</file>

<file path=ppt/media/image230.svg>
</file>

<file path=ppt/media/image231.png>
</file>

<file path=ppt/media/image232.svg>
</file>

<file path=ppt/media/image233.png>
</file>

<file path=ppt/media/image234.svg>
</file>

<file path=ppt/media/image235.png>
</file>

<file path=ppt/media/image236.svg>
</file>

<file path=ppt/media/image237.png>
</file>

<file path=ppt/media/image238.svg>
</file>

<file path=ppt/media/image239.png>
</file>

<file path=ppt/media/image24.svg>
</file>

<file path=ppt/media/image240.svg>
</file>

<file path=ppt/media/image241.png>
</file>

<file path=ppt/media/image242.svg>
</file>

<file path=ppt/media/image243.png>
</file>

<file path=ppt/media/image244.svg>
</file>

<file path=ppt/media/image245.png>
</file>

<file path=ppt/media/image246.svg>
</file>

<file path=ppt/media/image247.png>
</file>

<file path=ppt/media/image248.svg>
</file>

<file path=ppt/media/image249.png>
</file>

<file path=ppt/media/image25.svg>
</file>

<file path=ppt/media/image250.svg>
</file>

<file path=ppt/media/image251.png>
</file>

<file path=ppt/media/image252.svg>
</file>

<file path=ppt/media/image253.png>
</file>

<file path=ppt/media/image254.svg>
</file>

<file path=ppt/media/image255.png>
</file>

<file path=ppt/media/image256.svg>
</file>

<file path=ppt/media/image257.png>
</file>

<file path=ppt/media/image258.svg>
</file>

<file path=ppt/media/image259.png>
</file>

<file path=ppt/media/image26.svg>
</file>

<file path=ppt/media/image260.svg>
</file>

<file path=ppt/media/image261.png>
</file>

<file path=ppt/media/image262.svg>
</file>

<file path=ppt/media/image263.png>
</file>

<file path=ppt/media/image264.svg>
</file>

<file path=ppt/media/image265.png>
</file>

<file path=ppt/media/image266.svg>
</file>

<file path=ppt/media/image267.png>
</file>

<file path=ppt/media/image268.png>
</file>

<file path=ppt/media/image269.png>
</file>

<file path=ppt/media/image27.svg>
</file>

<file path=ppt/media/image270.jpg>
</file>

<file path=ppt/media/image271.png>
</file>

<file path=ppt/media/image272.png>
</file>

<file path=ppt/media/image273.jpg>
</file>

<file path=ppt/media/image274.png>
</file>

<file path=ppt/media/image275.svg>
</file>

<file path=ppt/media/image276.png>
</file>

<file path=ppt/media/image277.png>
</file>

<file path=ppt/media/image278.png>
</file>

<file path=ppt/media/image279.png>
</file>

<file path=ppt/media/image28.svg>
</file>

<file path=ppt/media/image280.png>
</file>

<file path=ppt/media/image281.svg>
</file>

<file path=ppt/media/image282.png>
</file>

<file path=ppt/media/image283.svg>
</file>

<file path=ppt/media/image284.png>
</file>

<file path=ppt/media/image285.svg>
</file>

<file path=ppt/media/image286.png>
</file>

<file path=ppt/media/image287.svg>
</file>

<file path=ppt/media/image288.jpeg>
</file>

<file path=ppt/media/image289.png>
</file>

<file path=ppt/media/image29.sv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sv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svg>
</file>

<file path=ppt/media/image310.png>
</file>

<file path=ppt/media/image311.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svg>
</file>

<file path=ppt/media/image330.png>
</file>

<file path=ppt/media/image331.png>
</file>

<file path=ppt/media/image332.png>
</file>

<file path=ppt/media/image333.png>
</file>

<file path=ppt/media/image334.png>
</file>

<file path=ppt/media/image335.png>
</file>

<file path=ppt/media/image336.png>
</file>

<file path=ppt/media/image337.png>
</file>

<file path=ppt/media/image338.png>
</file>

<file path=ppt/media/image339.png>
</file>

<file path=ppt/media/image34.png>
</file>

<file path=ppt/media/image340.png>
</file>

<file path=ppt/media/image341.png>
</file>

<file path=ppt/media/image342.png>
</file>

<file path=ppt/media/image343.png>
</file>

<file path=ppt/media/image344.png>
</file>

<file path=ppt/media/image345.png>
</file>

<file path=ppt/media/image346.png>
</file>

<file path=ppt/media/image347.png>
</file>

<file path=ppt/media/image348.png>
</file>

<file path=ppt/media/image349.png>
</file>

<file path=ppt/media/image35.svg>
</file>

<file path=ppt/media/image350.png>
</file>

<file path=ppt/media/image351.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sv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pn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svg>
</file>

<file path=ppt/media/image80.png>
</file>

<file path=ppt/media/image81.svg>
</file>

<file path=ppt/media/image82.png>
</file>

<file path=ppt/media/image83.svg>
</file>

<file path=ppt/media/image84.png>
</file>

<file path=ppt/media/image85.svg>
</file>

<file path=ppt/media/image86.png>
</file>

<file path=ppt/media/image87.svg>
</file>

<file path=ppt/media/image88.png>
</file>

<file path=ppt/media/image89.svg>
</file>

<file path=ppt/media/image9.png>
</file>

<file path=ppt/media/image90.png>
</file>

<file path=ppt/media/image91.svg>
</file>

<file path=ppt/media/image92.png>
</file>

<file path=ppt/media/image93.sv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D37DC1DA-9507-426D-AF87-288C5D91BA2A}" type="datetimeFigureOut">
              <a:rPr lang="zh-CN" altLang="en-US" smtClean="0"/>
              <a:t>2021/5/7</a:t>
            </a:fld>
            <a:endParaRPr lang="zh-CN" altLang="en-US"/>
          </a:p>
        </p:txBody>
      </p:sp>
      <p:sp>
        <p:nvSpPr>
          <p:cNvPr id="4" name="幻灯片图像占位符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0FE9B258-9FFB-4B0D-B815-A3578B96B5F2}" type="slidenum">
              <a:rPr lang="zh-CN" altLang="en-US" smtClean="0"/>
              <a:t>‹#›</a:t>
            </a:fld>
            <a:endParaRPr lang="zh-CN" altLang="en-US"/>
          </a:p>
        </p:txBody>
      </p:sp>
    </p:spTree>
    <p:extLst>
      <p:ext uri="{BB962C8B-B14F-4D97-AF65-F5344CB8AC3E}">
        <p14:creationId xmlns:p14="http://schemas.microsoft.com/office/powerpoint/2010/main" val="1412537808"/>
      </p:ext>
    </p:extLst>
  </p:cSld>
  <p:clrMap bg1="lt1" tx1="dk1" bg2="lt2" tx2="dk2" accent1="accent1" accent2="accent2" accent3="accent3" accent4="accent4" accent5="accent5" accent6="accent6" hlink="hlink" folHlink="folHlink"/>
  <p:hf hdr="0" ftr="0" dt="0"/>
  <p:notesStyle>
    <a:lvl1pPr marL="0" algn="l" defTabSz="914377" rtl="0" eaLnBrk="1" latinLnBrk="0" hangingPunct="1">
      <a:defRPr sz="1200" kern="1200">
        <a:solidFill>
          <a:schemeClr val="tx1"/>
        </a:solidFill>
        <a:latin typeface="+mn-lt"/>
        <a:ea typeface="+mn-ea"/>
        <a:cs typeface="+mn-cs"/>
      </a:defRPr>
    </a:lvl1pPr>
    <a:lvl2pPr marL="457189" algn="l" defTabSz="914377" rtl="0" eaLnBrk="1" latinLnBrk="0" hangingPunct="1">
      <a:defRPr sz="1200" kern="1200">
        <a:solidFill>
          <a:schemeClr val="tx1"/>
        </a:solidFill>
        <a:latin typeface="+mn-lt"/>
        <a:ea typeface="+mn-ea"/>
        <a:cs typeface="+mn-cs"/>
      </a:defRPr>
    </a:lvl2pPr>
    <a:lvl3pPr marL="914377" algn="l" defTabSz="914377" rtl="0" eaLnBrk="1" latinLnBrk="0" hangingPunct="1">
      <a:defRPr sz="1200" kern="1200">
        <a:solidFill>
          <a:schemeClr val="tx1"/>
        </a:solidFill>
        <a:latin typeface="+mn-lt"/>
        <a:ea typeface="+mn-ea"/>
        <a:cs typeface="+mn-cs"/>
      </a:defRPr>
    </a:lvl3pPr>
    <a:lvl4pPr marL="1371566" algn="l" defTabSz="914377" rtl="0" eaLnBrk="1" latinLnBrk="0" hangingPunct="1">
      <a:defRPr sz="1200" kern="1200">
        <a:solidFill>
          <a:schemeClr val="tx1"/>
        </a:solidFill>
        <a:latin typeface="+mn-lt"/>
        <a:ea typeface="+mn-ea"/>
        <a:cs typeface="+mn-cs"/>
      </a:defRPr>
    </a:lvl4pPr>
    <a:lvl5pPr marL="1828754" algn="l" defTabSz="914377" rtl="0" eaLnBrk="1" latinLnBrk="0" hangingPunct="1">
      <a:defRPr sz="1200" kern="1200">
        <a:solidFill>
          <a:schemeClr val="tx1"/>
        </a:solidFill>
        <a:latin typeface="+mn-lt"/>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各位老师下午好，我叫杨阳，我毕业论文设计的题目是</a:t>
            </a:r>
            <a:r>
              <a:rPr lang="zh-CN" altLang="en-US" sz="1200" b="0" dirty="0">
                <a:solidFill>
                  <a:schemeClr val="tx2"/>
                </a:solidFill>
                <a:latin typeface="+mj-ea"/>
                <a:ea typeface="+mj-ea"/>
              </a:rPr>
              <a:t>实时密度泛函方法计算手性分子的电子圆二色谱，我的指导老师是物理所的孟胜老师。</a:t>
            </a:r>
          </a:p>
          <a:p>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1</a:t>
            </a:fld>
            <a:endParaRPr lang="zh-CN" altLang="en-US"/>
          </a:p>
        </p:txBody>
      </p:sp>
    </p:spTree>
    <p:extLst>
      <p:ext uri="{BB962C8B-B14F-4D97-AF65-F5344CB8AC3E}">
        <p14:creationId xmlns:p14="http://schemas.microsoft.com/office/powerpoint/2010/main" val="3094653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10</a:t>
            </a:fld>
            <a:endParaRPr lang="zh-CN" altLang="en-US"/>
          </a:p>
        </p:txBody>
      </p:sp>
    </p:spTree>
    <p:extLst>
      <p:ext uri="{BB962C8B-B14F-4D97-AF65-F5344CB8AC3E}">
        <p14:creationId xmlns:p14="http://schemas.microsoft.com/office/powerpoint/2010/main" val="28384832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ea typeface="宋体" panose="02010600030101010101" pitchFamily="2" charset="-122"/>
                <a:cs typeface="Times New Roman" panose="02020603050405020304" pitchFamily="18" charset="0"/>
              </a:rPr>
              <a:t>本课题</a:t>
            </a:r>
            <a:r>
              <a:rPr lang="zh-CN" altLang="en-US" sz="1800" dirty="0">
                <a:effectLst/>
                <a:ea typeface="宋体" panose="02010600030101010101" pitchFamily="2" charset="-122"/>
                <a:cs typeface="Times New Roman" panose="02020603050405020304" pitchFamily="18" charset="0"/>
              </a:rPr>
              <a:t>计划</a:t>
            </a:r>
            <a:r>
              <a:rPr lang="zh-CN" altLang="zh-CN" sz="1800" dirty="0">
                <a:effectLst/>
                <a:ea typeface="宋体" panose="02010600030101010101" pitchFamily="2" charset="-122"/>
                <a:cs typeface="Times New Roman" panose="02020603050405020304" pitchFamily="18" charset="0"/>
              </a:rPr>
              <a:t>利用课题组自主发展的基于</a:t>
            </a:r>
            <a:r>
              <a:rPr lang="en-US" altLang="zh-CN" sz="1800" dirty="0">
                <a:effectLst/>
                <a:ea typeface="宋体" panose="02010600030101010101" pitchFamily="2" charset="-122"/>
                <a:cs typeface="Times New Roman" panose="02020603050405020304" pitchFamily="18" charset="0"/>
              </a:rPr>
              <a:t>Quantum Espresso</a:t>
            </a:r>
            <a:r>
              <a:rPr lang="zh-CN" altLang="zh-CN" sz="1800" dirty="0">
                <a:effectLst/>
                <a:ea typeface="宋体" panose="02010600030101010101" pitchFamily="2" charset="-122"/>
                <a:cs typeface="Times New Roman" panose="02020603050405020304" pitchFamily="18" charset="0"/>
              </a:rPr>
              <a:t>程序，使用了</a:t>
            </a:r>
            <a:r>
              <a:rPr lang="zh-CN" altLang="en-US" sz="1800" dirty="0">
                <a:effectLst/>
                <a:ea typeface="宋体" panose="02010600030101010101" pitchFamily="2" charset="-122"/>
                <a:cs typeface="Times New Roman" panose="02020603050405020304" pitchFamily="18" charset="0"/>
              </a:rPr>
              <a:t>实时密度泛函</a:t>
            </a:r>
            <a:r>
              <a:rPr lang="zh-CN" altLang="zh-CN" sz="1800" dirty="0">
                <a:effectLst/>
                <a:ea typeface="宋体" panose="02010600030101010101" pitchFamily="2" charset="-122"/>
                <a:cs typeface="Times New Roman" panose="02020603050405020304" pitchFamily="18" charset="0"/>
              </a:rPr>
              <a:t>方法和平面波基组的</a:t>
            </a:r>
            <a:r>
              <a:rPr lang="en-US" altLang="zh-CN" sz="1800" dirty="0">
                <a:effectLst/>
                <a:ea typeface="宋体" panose="02010600030101010101" pitchFamily="2" charset="-122"/>
                <a:cs typeface="Times New Roman" panose="02020603050405020304" pitchFamily="18" charset="0"/>
              </a:rPr>
              <a:t>TDPW</a:t>
            </a:r>
            <a:r>
              <a:rPr lang="zh-CN" altLang="zh-CN" sz="1800" dirty="0">
                <a:effectLst/>
                <a:ea typeface="宋体" panose="02010600030101010101" pitchFamily="2" charset="-122"/>
                <a:cs typeface="Times New Roman" panose="02020603050405020304" pitchFamily="18" charset="0"/>
              </a:rPr>
              <a:t>程序计算两种</a:t>
            </a:r>
            <a:r>
              <a:rPr lang="zh-CN" altLang="en-US" sz="1800" dirty="0">
                <a:effectLst/>
                <a:ea typeface="宋体" panose="02010600030101010101" pitchFamily="2" charset="-122"/>
                <a:cs typeface="Times New Roman" panose="02020603050405020304" pitchFamily="18" charset="0"/>
              </a:rPr>
              <a:t>具有代表性的</a:t>
            </a:r>
            <a:r>
              <a:rPr lang="zh-CN" altLang="zh-CN" sz="1800" dirty="0">
                <a:effectLst/>
                <a:ea typeface="宋体" panose="02010600030101010101" pitchFamily="2" charset="-122"/>
                <a:cs typeface="Times New Roman" panose="02020603050405020304" pitchFamily="18" charset="0"/>
              </a:rPr>
              <a:t>氨基酸分子</a:t>
            </a:r>
            <a:r>
              <a:rPr lang="en-US" altLang="zh-CN" sz="1800" dirty="0">
                <a:effectLst/>
                <a:ea typeface="宋体" panose="02010600030101010101" pitchFamily="2" charset="-122"/>
                <a:cs typeface="Times New Roman" panose="02020603050405020304" pitchFamily="18" charset="0"/>
              </a:rPr>
              <a:t>——</a:t>
            </a:r>
            <a:r>
              <a:rPr lang="zh-CN" altLang="en-US" sz="1800" dirty="0">
                <a:effectLst/>
                <a:ea typeface="宋体" panose="02010600030101010101" pitchFamily="2" charset="-122"/>
                <a:cs typeface="Times New Roman" panose="02020603050405020304" pitchFamily="18" charset="0"/>
              </a:rPr>
              <a:t>丙氨酸、苯丙氨酸</a:t>
            </a:r>
            <a:r>
              <a:rPr lang="en-US" altLang="zh-CN" sz="1800" dirty="0">
                <a:effectLst/>
                <a:ea typeface="宋体" panose="02010600030101010101" pitchFamily="2" charset="-122"/>
                <a:cs typeface="Times New Roman" panose="02020603050405020304" pitchFamily="18" charset="0"/>
              </a:rPr>
              <a:t>——</a:t>
            </a:r>
            <a:r>
              <a:rPr lang="zh-CN" altLang="zh-CN" sz="1800" dirty="0">
                <a:effectLst/>
                <a:ea typeface="宋体" panose="02010600030101010101" pitchFamily="2" charset="-122"/>
                <a:cs typeface="Times New Roman" panose="02020603050405020304" pitchFamily="18" charset="0"/>
              </a:rPr>
              <a:t>和一种手性药物分子</a:t>
            </a:r>
            <a:r>
              <a:rPr lang="en-US" altLang="zh-CN" sz="1800" dirty="0">
                <a:effectLst/>
                <a:ea typeface="宋体" panose="02010600030101010101" pitchFamily="2" charset="-122"/>
                <a:cs typeface="Times New Roman" panose="02020603050405020304" pitchFamily="18" charset="0"/>
              </a:rPr>
              <a:t>——</a:t>
            </a:r>
            <a:r>
              <a:rPr lang="zh-CN" altLang="en-US" sz="1800" dirty="0">
                <a:effectLst/>
                <a:ea typeface="宋体" panose="02010600030101010101" pitchFamily="2" charset="-122"/>
                <a:cs typeface="Times New Roman" panose="02020603050405020304" pitchFamily="18" charset="0"/>
              </a:rPr>
              <a:t>沙利度胺</a:t>
            </a:r>
            <a:r>
              <a:rPr lang="en-US" altLang="zh-CN" sz="1800" dirty="0">
                <a:effectLst/>
                <a:ea typeface="宋体" panose="02010600030101010101" pitchFamily="2" charset="-122"/>
                <a:cs typeface="Times New Roman" panose="02020603050405020304" pitchFamily="18" charset="0"/>
              </a:rPr>
              <a:t>——</a:t>
            </a:r>
            <a:r>
              <a:rPr lang="zh-CN" altLang="zh-CN" sz="1800" dirty="0">
                <a:effectLst/>
                <a:ea typeface="宋体" panose="02010600030101010101" pitchFamily="2" charset="-122"/>
                <a:cs typeface="Times New Roman" panose="02020603050405020304" pitchFamily="18" charset="0"/>
              </a:rPr>
              <a:t>的电子圆二色谱</a:t>
            </a:r>
            <a:r>
              <a:rPr lang="zh-CN" altLang="en-US" sz="1800" dirty="0">
                <a:effectLst/>
                <a:ea typeface="宋体" panose="02010600030101010101" pitchFamily="2" charset="-122"/>
                <a:cs typeface="Times New Roman" panose="02020603050405020304" pitchFamily="18" charset="0"/>
              </a:rPr>
              <a:t>，</a:t>
            </a:r>
            <a:r>
              <a:rPr lang="zh-CN" altLang="zh-CN" sz="1800" dirty="0">
                <a:effectLst/>
                <a:ea typeface="宋体" panose="02010600030101010101" pitchFamily="2" charset="-122"/>
                <a:cs typeface="Times New Roman" panose="02020603050405020304" pitchFamily="18" charset="0"/>
              </a:rPr>
              <a:t>测试程序代码的完备性与可用性、不同泛函搭配平面波基组的实际计算效果，为</a:t>
            </a:r>
            <a:r>
              <a:rPr lang="en-US" altLang="zh-CN" sz="1800" dirty="0">
                <a:effectLst/>
                <a:ea typeface="宋体" panose="02010600030101010101" pitchFamily="2" charset="-122"/>
                <a:cs typeface="Times New Roman" panose="02020603050405020304" pitchFamily="18" charset="0"/>
              </a:rPr>
              <a:t>TDPW</a:t>
            </a:r>
            <a:r>
              <a:rPr lang="zh-CN" altLang="zh-CN" sz="1800" dirty="0">
                <a:effectLst/>
                <a:ea typeface="宋体" panose="02010600030101010101" pitchFamily="2" charset="-122"/>
                <a:cs typeface="Times New Roman" panose="02020603050405020304" pitchFamily="18" charset="0"/>
              </a:rPr>
              <a:t>的推广应用打下基础。</a:t>
            </a:r>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11</a:t>
            </a:fld>
            <a:endParaRPr lang="zh-CN" altLang="en-US"/>
          </a:p>
        </p:txBody>
      </p:sp>
    </p:spTree>
    <p:extLst>
      <p:ext uri="{BB962C8B-B14F-4D97-AF65-F5344CB8AC3E}">
        <p14:creationId xmlns:p14="http://schemas.microsoft.com/office/powerpoint/2010/main" val="7509567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12</a:t>
            </a:fld>
            <a:endParaRPr lang="zh-CN" altLang="en-US"/>
          </a:p>
        </p:txBody>
      </p:sp>
    </p:spTree>
    <p:extLst>
      <p:ext uri="{BB962C8B-B14F-4D97-AF65-F5344CB8AC3E}">
        <p14:creationId xmlns:p14="http://schemas.microsoft.com/office/powerpoint/2010/main" val="9356124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本课题拟采用的研究方法遵循文献中常见的</a:t>
            </a:r>
            <a:r>
              <a:rPr lang="en-US" altLang="zh-CN" dirty="0"/>
              <a:t>ECD</a:t>
            </a:r>
            <a:r>
              <a:rPr lang="zh-CN" altLang="en-US" dirty="0"/>
              <a:t>谱计算流程：先对特定构型的手性分子进行构象搜索，对能量较低的几个构象进行几何结构优化和单点计算，再计算这几个构象的</a:t>
            </a:r>
            <a:r>
              <a:rPr lang="en-US" altLang="zh-CN" dirty="0"/>
              <a:t>ECD</a:t>
            </a:r>
            <a:r>
              <a:rPr lang="zh-CN" altLang="en-US" dirty="0"/>
              <a:t>谱，最后将这些</a:t>
            </a:r>
            <a:r>
              <a:rPr lang="en-US" altLang="zh-CN" dirty="0"/>
              <a:t>ECD</a:t>
            </a:r>
            <a:r>
              <a:rPr lang="zh-CN" altLang="en-US" dirty="0"/>
              <a:t>谱进行</a:t>
            </a:r>
            <a:r>
              <a:rPr lang="en-US" altLang="zh-CN" dirty="0"/>
              <a:t>Boltzmann</a:t>
            </a:r>
            <a:r>
              <a:rPr lang="zh-CN" altLang="en-US" dirty="0"/>
              <a:t>加权平均得到手性分子该构型的</a:t>
            </a:r>
            <a:r>
              <a:rPr lang="en-US" altLang="zh-CN" dirty="0"/>
              <a:t>ECD</a:t>
            </a:r>
            <a:r>
              <a:rPr lang="zh-CN" altLang="en-US" dirty="0"/>
              <a:t>谱并与实验谱图比较。</a:t>
            </a:r>
            <a:r>
              <a:rPr lang="zh-CN" altLang="en-US" b="0" dirty="0"/>
              <a:t>构象搜索</a:t>
            </a:r>
            <a:r>
              <a:rPr lang="zh-CN" altLang="en-US" dirty="0"/>
              <a:t>与</a:t>
            </a:r>
            <a:r>
              <a:rPr lang="zh-CN" altLang="en-US" b="0" dirty="0"/>
              <a:t>构象比例</a:t>
            </a:r>
            <a:r>
              <a:rPr lang="zh-CN" altLang="en-US" dirty="0"/>
              <a:t>对理论计算最终得到的</a:t>
            </a:r>
            <a:r>
              <a:rPr lang="en-US" altLang="zh-CN" dirty="0"/>
              <a:t>ECD</a:t>
            </a:r>
            <a:r>
              <a:rPr lang="zh-CN" altLang="en-US" dirty="0"/>
              <a:t>谱影响很大，二者的准确性很大程度上决定计算结果的可靠性。</a:t>
            </a:r>
          </a:p>
          <a:p>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13</a:t>
            </a:fld>
            <a:endParaRPr lang="zh-CN" altLang="en-US"/>
          </a:p>
        </p:txBody>
      </p:sp>
    </p:spTree>
    <p:extLst>
      <p:ext uri="{BB962C8B-B14F-4D97-AF65-F5344CB8AC3E}">
        <p14:creationId xmlns:p14="http://schemas.microsoft.com/office/powerpoint/2010/main" val="31319294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本课题拟使用采用了</a:t>
            </a:r>
            <a:r>
              <a:rPr lang="en-US" altLang="zh-CN" dirty="0"/>
              <a:t>MMFF</a:t>
            </a:r>
            <a:r>
              <a:rPr lang="zh-CN" altLang="en-US" dirty="0"/>
              <a:t>力场方法的</a:t>
            </a:r>
            <a:r>
              <a:rPr lang="en-US" altLang="zh-CN" dirty="0"/>
              <a:t>Spartan14</a:t>
            </a:r>
            <a:r>
              <a:rPr lang="zh-CN" altLang="en-US" dirty="0"/>
              <a:t>程序搜索室温下每个手性分子能量较低的几个构象，并对搜索出的构象进行粗略的几何结构优化，计算出各构象能量和相应的</a:t>
            </a:r>
            <a:r>
              <a:rPr lang="en-US" altLang="zh-CN" dirty="0"/>
              <a:t>Boltzmann</a:t>
            </a:r>
            <a:r>
              <a:rPr lang="zh-CN" altLang="en-US" dirty="0"/>
              <a:t>分布概率。</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14</a:t>
            </a:fld>
            <a:endParaRPr lang="zh-CN" altLang="en-US"/>
          </a:p>
        </p:txBody>
      </p:sp>
    </p:spTree>
    <p:extLst>
      <p:ext uri="{BB962C8B-B14F-4D97-AF65-F5344CB8AC3E}">
        <p14:creationId xmlns:p14="http://schemas.microsoft.com/office/powerpoint/2010/main" val="11255670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再选出上一步搜索出的构象中能量较低即分布概率较高的几个构象，用</a:t>
            </a:r>
            <a:r>
              <a:rPr lang="en-US" altLang="zh-CN" dirty="0"/>
              <a:t>VASP</a:t>
            </a:r>
            <a:r>
              <a:rPr lang="zh-CN" altLang="en-US" dirty="0"/>
              <a:t>程序对选出的构象进行更高精度的几何结构优化和单点频率计算，给出零点校正的总能，进而计算出更精确的分布概率。文献中常选取能量处于最低能量</a:t>
            </a:r>
            <a:r>
              <a:rPr lang="en-US" altLang="zh-CN" dirty="0"/>
              <a:t>3kcal/mol</a:t>
            </a:r>
            <a:r>
              <a:rPr lang="zh-CN" altLang="en-US" dirty="0"/>
              <a:t>范围内的构象，</a:t>
            </a:r>
            <a:r>
              <a:rPr lang="en-US" altLang="zh-CN" dirty="0"/>
              <a:t>VASP</a:t>
            </a:r>
            <a:r>
              <a:rPr lang="zh-CN" altLang="en-US" dirty="0"/>
              <a:t>使用的基组也为平面波基组，泛函为</a:t>
            </a:r>
            <a:r>
              <a:rPr lang="en-US" altLang="zh-CN" dirty="0"/>
              <a:t>GGA-PBE</a:t>
            </a:r>
            <a:r>
              <a:rPr lang="zh-CN" altLang="en-US" dirty="0"/>
              <a:t>泛函，</a:t>
            </a:r>
            <a:r>
              <a:rPr lang="en-US" altLang="zh-CN" dirty="0"/>
              <a:t>PAW</a:t>
            </a:r>
            <a:r>
              <a:rPr lang="zh-CN" altLang="en-US" dirty="0"/>
              <a:t>赝势能保证较高的计算精度，在必要时还可以考虑</a:t>
            </a:r>
            <a:r>
              <a:rPr lang="en-US" altLang="zh-CN" dirty="0"/>
              <a:t>PCM</a:t>
            </a:r>
            <a:r>
              <a:rPr lang="zh-CN" altLang="en-US" dirty="0"/>
              <a:t>、</a:t>
            </a:r>
            <a:r>
              <a:rPr lang="en-US" altLang="zh-CN" dirty="0"/>
              <a:t>COSMO</a:t>
            </a:r>
            <a:r>
              <a:rPr lang="zh-CN" altLang="en-US" dirty="0"/>
              <a:t>或</a:t>
            </a:r>
            <a:r>
              <a:rPr lang="en-US" altLang="zh-CN" dirty="0"/>
              <a:t>SMD</a:t>
            </a:r>
            <a:r>
              <a:rPr lang="zh-CN" altLang="en-US" dirty="0"/>
              <a:t>等溶剂化效应对能量的影响。</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15</a:t>
            </a:fld>
            <a:endParaRPr lang="zh-CN" altLang="en-US"/>
          </a:p>
        </p:txBody>
      </p:sp>
    </p:spTree>
    <p:extLst>
      <p:ext uri="{BB962C8B-B14F-4D97-AF65-F5344CB8AC3E}">
        <p14:creationId xmlns:p14="http://schemas.microsoft.com/office/powerpoint/2010/main" val="2418687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之后便是计算选出的构象的</a:t>
            </a:r>
            <a:r>
              <a:rPr lang="en-US" altLang="zh-CN" dirty="0"/>
              <a:t>ECD</a:t>
            </a:r>
            <a:r>
              <a:rPr lang="zh-CN" altLang="en-US" dirty="0"/>
              <a:t>谱。本课题使用实时密度泛函方法，参照前人的理论方法计算</a:t>
            </a:r>
            <a:r>
              <a:rPr lang="en-US" altLang="zh-CN" dirty="0"/>
              <a:t>ECD</a:t>
            </a:r>
            <a:r>
              <a:rPr lang="zh-CN" altLang="en-US" dirty="0"/>
              <a:t>谱。特定频率入射光下左旋与右旋光吸光度之差由第一个式子给出，等号右边唯一的未知量是</a:t>
            </a:r>
            <a:r>
              <a:rPr lang="en-US" altLang="zh-CN" dirty="0"/>
              <a:t>R(</a:t>
            </a:r>
            <a:r>
              <a:rPr lang="el-GR" altLang="zh-CN" dirty="0"/>
              <a:t>ω)</a:t>
            </a:r>
            <a:r>
              <a:rPr lang="zh-CN" altLang="en-US" dirty="0"/>
              <a:t>即转动强度，常使用高斯单位制。转动强度由磁偶极矩</a:t>
            </a:r>
            <a:r>
              <a:rPr lang="en-US" altLang="zh-CN" dirty="0"/>
              <a:t>m(</a:t>
            </a:r>
            <a:r>
              <a:rPr lang="el-GR" altLang="zh-CN" dirty="0"/>
              <a:t>ω</a:t>
            </a:r>
            <a:r>
              <a:rPr lang="en-US" altLang="zh-CN" dirty="0"/>
              <a:t>)</a:t>
            </a:r>
            <a:r>
              <a:rPr lang="zh-CN" altLang="en-US" dirty="0"/>
              <a:t>决定，而</a:t>
            </a:r>
            <a:r>
              <a:rPr lang="en-US" altLang="zh-CN" dirty="0"/>
              <a:t>m(</a:t>
            </a:r>
            <a:r>
              <a:rPr lang="el-GR" altLang="zh-CN" dirty="0"/>
              <a:t>ω</a:t>
            </a:r>
            <a:r>
              <a:rPr lang="en-US" altLang="zh-CN" dirty="0"/>
              <a:t>)</a:t>
            </a:r>
            <a:r>
              <a:rPr lang="zh-CN" altLang="en-US" dirty="0"/>
              <a:t>可通过时间与频率空间的傅里叶变换由</a:t>
            </a:r>
            <a:r>
              <a:rPr lang="en-US" altLang="zh-CN" dirty="0"/>
              <a:t>m(t)</a:t>
            </a:r>
            <a:r>
              <a:rPr lang="zh-CN" altLang="en-US" dirty="0"/>
              <a:t>在时间空间的积分得到。</a:t>
            </a:r>
            <a:r>
              <a:rPr lang="en-US" altLang="zh-CN" dirty="0"/>
              <a:t>m(t)</a:t>
            </a:r>
            <a:r>
              <a:rPr lang="zh-CN" altLang="en-US" dirty="0"/>
              <a:t>由分子动力学实时模拟计算出的体系轨道角动量给出，</a:t>
            </a:r>
            <a:r>
              <a:rPr lang="en-US" altLang="zh-CN" dirty="0"/>
              <a:t>TDPW</a:t>
            </a:r>
            <a:r>
              <a:rPr lang="zh-CN" altLang="en-US" dirty="0"/>
              <a:t>程序使用模守恒赝势计算体系轨道角动量。整个计算流程可归纳为求体系轨道角动量的傅里叶变换得到磁偶极矩进而计算出转动强度和</a:t>
            </a:r>
            <a:r>
              <a:rPr lang="en-US" altLang="zh-CN" dirty="0"/>
              <a:t>ECD</a:t>
            </a:r>
            <a:r>
              <a:rPr lang="zh-CN" altLang="en-US" dirty="0"/>
              <a:t>谱。</a:t>
            </a:r>
            <a:endParaRPr lang="en-US" altLang="zh-CN" dirty="0"/>
          </a:p>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注：</a:t>
            </a:r>
            <a:r>
              <a:rPr lang="el-GR" altLang="zh-CN" dirty="0"/>
              <a:t>κ</a:t>
            </a:r>
            <a:r>
              <a:rPr lang="zh-CN" altLang="en-US" dirty="0"/>
              <a:t>是入射光对应的电场强度常量</a:t>
            </a:r>
            <a:endParaRPr lang="en-US" altLang="zh-CN" dirty="0"/>
          </a:p>
          <a:p>
            <a:pPr marL="0" marR="0" lvl="0" indent="0" algn="l" defTabSz="914377" rtl="0" eaLnBrk="1" fontAlgn="auto" latinLnBrk="0" hangingPunct="1">
              <a:lnSpc>
                <a:spcPct val="100000"/>
              </a:lnSpc>
              <a:spcBef>
                <a:spcPts val="0"/>
              </a:spcBef>
              <a:spcAft>
                <a:spcPts val="0"/>
              </a:spcAft>
              <a:buClrTx/>
              <a:buSzTx/>
              <a:buFontTx/>
              <a:buNone/>
              <a:tabLst/>
              <a:defRPr/>
            </a:pPr>
            <a:r>
              <a:rPr lang="en-US" altLang="zh-CN" dirty="0"/>
              <a:t>       3</a:t>
            </a:r>
            <a:r>
              <a:rPr lang="zh-CN" altLang="en-US" dirty="0"/>
              <a:t>式中积分上限在实际计算中不是无穷，而是人为选定的有限量</a:t>
            </a:r>
            <a:r>
              <a:rPr lang="en-US" altLang="zh-CN" dirty="0"/>
              <a:t>t</a:t>
            </a:r>
            <a:r>
              <a:rPr lang="zh-CN" altLang="en-US" dirty="0"/>
              <a:t>，它要使得当向该式中引入一个高斯分布因子</a:t>
            </a:r>
            <a:r>
              <a:rPr lang="en-US" altLang="zh-CN" dirty="0"/>
              <a:t>exp(-</a:t>
            </a:r>
            <a:r>
              <a:rPr lang="el-GR" altLang="zh-CN" dirty="0"/>
              <a:t>σ^2</a:t>
            </a:r>
            <a:r>
              <a:rPr lang="en-US" altLang="zh-CN" dirty="0"/>
              <a:t> t/2)</a:t>
            </a:r>
            <a:r>
              <a:rPr lang="zh-CN" altLang="en-US" dirty="0"/>
              <a:t>时，对选定的</a:t>
            </a:r>
            <a:r>
              <a:rPr lang="el-GR" altLang="zh-CN" dirty="0"/>
              <a:t>σ</a:t>
            </a:r>
            <a:r>
              <a:rPr lang="zh-CN" altLang="en-US" dirty="0"/>
              <a:t>，</a:t>
            </a:r>
            <a:r>
              <a:rPr lang="en-US" altLang="zh-CN" dirty="0"/>
              <a:t>-</a:t>
            </a:r>
            <a:r>
              <a:rPr lang="el-GR" altLang="zh-CN" dirty="0"/>
              <a:t>σ^2</a:t>
            </a:r>
            <a:r>
              <a:rPr lang="en-US" altLang="zh-CN" dirty="0"/>
              <a:t> t/2</a:t>
            </a:r>
            <a:r>
              <a:rPr lang="zh-CN" altLang="en-US" dirty="0"/>
              <a:t>趋于</a:t>
            </a:r>
            <a:r>
              <a:rPr lang="en-US" altLang="zh-CN" dirty="0"/>
              <a:t>0</a:t>
            </a:r>
          </a:p>
          <a:p>
            <a:pPr marL="0" marR="0" lvl="0" indent="0" algn="l" defTabSz="914377" rtl="0" eaLnBrk="1" fontAlgn="auto" latinLnBrk="0" hangingPunct="1">
              <a:lnSpc>
                <a:spcPct val="100000"/>
              </a:lnSpc>
              <a:spcBef>
                <a:spcPts val="0"/>
              </a:spcBef>
              <a:spcAft>
                <a:spcPts val="0"/>
              </a:spcAft>
              <a:buClrTx/>
              <a:buSzTx/>
              <a:buFontTx/>
              <a:buNone/>
              <a:tabLst/>
              <a:defRPr/>
            </a:pPr>
            <a:r>
              <a:rPr lang="en-US" altLang="zh-CN" dirty="0"/>
              <a:t>       </a:t>
            </a:r>
            <a:r>
              <a:rPr lang="zh-CN" altLang="en-US" dirty="0"/>
              <a:t>磁偶极矩实际由体系角动量给出，由于自旋角动量较小可忽略，故近似认为磁偶极矩由体系轨道角动量确定。</a:t>
            </a:r>
            <a:endParaRPr lang="en-US" altLang="zh-CN"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16</a:t>
            </a:fld>
            <a:endParaRPr lang="zh-CN" altLang="en-US"/>
          </a:p>
        </p:txBody>
      </p:sp>
    </p:spTree>
    <p:extLst>
      <p:ext uri="{BB962C8B-B14F-4D97-AF65-F5344CB8AC3E}">
        <p14:creationId xmlns:p14="http://schemas.microsoft.com/office/powerpoint/2010/main" val="1826956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之后便是计算选出的构象的</a:t>
            </a:r>
            <a:r>
              <a:rPr lang="en-US" altLang="zh-CN" dirty="0"/>
              <a:t>ECD</a:t>
            </a:r>
            <a:r>
              <a:rPr lang="zh-CN" altLang="en-US" dirty="0"/>
              <a:t>谱。本课题使用实时密度泛函方法，参照前人的理论方法计算</a:t>
            </a:r>
            <a:r>
              <a:rPr lang="en-US" altLang="zh-CN" dirty="0"/>
              <a:t>ECD</a:t>
            </a:r>
            <a:r>
              <a:rPr lang="zh-CN" altLang="en-US" dirty="0"/>
              <a:t>谱。特定频率入射光下左旋与右旋光吸光度之差由第一个式子给出，等号右边唯一的未知量是</a:t>
            </a:r>
            <a:r>
              <a:rPr lang="en-US" altLang="zh-CN" dirty="0"/>
              <a:t>R(</a:t>
            </a:r>
            <a:r>
              <a:rPr lang="el-GR" altLang="zh-CN" dirty="0"/>
              <a:t>ω)</a:t>
            </a:r>
            <a:r>
              <a:rPr lang="zh-CN" altLang="en-US" dirty="0"/>
              <a:t>即转动强度，常使用高斯单位制。转动强度由磁偶极矩</a:t>
            </a:r>
            <a:r>
              <a:rPr lang="en-US" altLang="zh-CN" dirty="0"/>
              <a:t>m(</a:t>
            </a:r>
            <a:r>
              <a:rPr lang="el-GR" altLang="zh-CN" dirty="0"/>
              <a:t>ω</a:t>
            </a:r>
            <a:r>
              <a:rPr lang="en-US" altLang="zh-CN" dirty="0"/>
              <a:t>)</a:t>
            </a:r>
            <a:r>
              <a:rPr lang="zh-CN" altLang="en-US" dirty="0"/>
              <a:t>决定，而</a:t>
            </a:r>
            <a:r>
              <a:rPr lang="en-US" altLang="zh-CN" dirty="0"/>
              <a:t>m(</a:t>
            </a:r>
            <a:r>
              <a:rPr lang="el-GR" altLang="zh-CN" dirty="0"/>
              <a:t>ω</a:t>
            </a:r>
            <a:r>
              <a:rPr lang="en-US" altLang="zh-CN" dirty="0"/>
              <a:t>)</a:t>
            </a:r>
            <a:r>
              <a:rPr lang="zh-CN" altLang="en-US" dirty="0"/>
              <a:t>可通过时间与频率空间的傅里叶变换由</a:t>
            </a:r>
            <a:r>
              <a:rPr lang="en-US" altLang="zh-CN" dirty="0"/>
              <a:t>m(t)</a:t>
            </a:r>
            <a:r>
              <a:rPr lang="zh-CN" altLang="en-US" dirty="0"/>
              <a:t>在时间空间的积分得到。</a:t>
            </a:r>
            <a:r>
              <a:rPr lang="en-US" altLang="zh-CN" dirty="0"/>
              <a:t>m(t)</a:t>
            </a:r>
            <a:r>
              <a:rPr lang="zh-CN" altLang="en-US" dirty="0"/>
              <a:t>由分子动力学实时模拟计算出的体系轨道角动量给出，</a:t>
            </a:r>
            <a:r>
              <a:rPr lang="en-US" altLang="zh-CN" dirty="0"/>
              <a:t>TDPW</a:t>
            </a:r>
            <a:r>
              <a:rPr lang="zh-CN" altLang="en-US" dirty="0"/>
              <a:t>程序使用模守恒赝势计算体系轨道角动量。整个计算流程可归纳为求体系轨道角动量的傅里叶变换得到磁偶极矩进而计算出转动强度和</a:t>
            </a:r>
            <a:r>
              <a:rPr lang="en-US" altLang="zh-CN" dirty="0"/>
              <a:t>ECD</a:t>
            </a:r>
            <a:r>
              <a:rPr lang="zh-CN" altLang="en-US" dirty="0"/>
              <a:t>谱。</a:t>
            </a:r>
            <a:endParaRPr lang="en-US" altLang="zh-CN" dirty="0"/>
          </a:p>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注：</a:t>
            </a:r>
            <a:r>
              <a:rPr lang="el-GR" altLang="zh-CN" dirty="0"/>
              <a:t>κ</a:t>
            </a:r>
            <a:r>
              <a:rPr lang="zh-CN" altLang="en-US" dirty="0"/>
              <a:t>是入射光对应的电场强度常量</a:t>
            </a:r>
            <a:endParaRPr lang="en-US" altLang="zh-CN" dirty="0"/>
          </a:p>
          <a:p>
            <a:pPr marL="0" marR="0" lvl="0" indent="0" algn="l" defTabSz="914377" rtl="0" eaLnBrk="1" fontAlgn="auto" latinLnBrk="0" hangingPunct="1">
              <a:lnSpc>
                <a:spcPct val="100000"/>
              </a:lnSpc>
              <a:spcBef>
                <a:spcPts val="0"/>
              </a:spcBef>
              <a:spcAft>
                <a:spcPts val="0"/>
              </a:spcAft>
              <a:buClrTx/>
              <a:buSzTx/>
              <a:buFontTx/>
              <a:buNone/>
              <a:tabLst/>
              <a:defRPr/>
            </a:pPr>
            <a:r>
              <a:rPr lang="en-US" altLang="zh-CN" dirty="0"/>
              <a:t>       3</a:t>
            </a:r>
            <a:r>
              <a:rPr lang="zh-CN" altLang="en-US" dirty="0"/>
              <a:t>式中积分上限在实际计算中不是无穷，而是人为选定的有限量</a:t>
            </a:r>
            <a:r>
              <a:rPr lang="en-US" altLang="zh-CN" dirty="0"/>
              <a:t>t</a:t>
            </a:r>
            <a:r>
              <a:rPr lang="zh-CN" altLang="en-US" dirty="0"/>
              <a:t>，它要使得当向该式中引入一个高斯分布因子</a:t>
            </a:r>
            <a:r>
              <a:rPr lang="en-US" altLang="zh-CN" dirty="0"/>
              <a:t>exp(-</a:t>
            </a:r>
            <a:r>
              <a:rPr lang="el-GR" altLang="zh-CN" dirty="0"/>
              <a:t>σ^2</a:t>
            </a:r>
            <a:r>
              <a:rPr lang="en-US" altLang="zh-CN" dirty="0"/>
              <a:t> t/2)</a:t>
            </a:r>
            <a:r>
              <a:rPr lang="zh-CN" altLang="en-US" dirty="0"/>
              <a:t>时，对选定的</a:t>
            </a:r>
            <a:r>
              <a:rPr lang="el-GR" altLang="zh-CN" dirty="0"/>
              <a:t>σ</a:t>
            </a:r>
            <a:r>
              <a:rPr lang="zh-CN" altLang="en-US" dirty="0"/>
              <a:t>，</a:t>
            </a:r>
            <a:r>
              <a:rPr lang="en-US" altLang="zh-CN" dirty="0"/>
              <a:t>-</a:t>
            </a:r>
            <a:r>
              <a:rPr lang="el-GR" altLang="zh-CN" dirty="0"/>
              <a:t>σ^2</a:t>
            </a:r>
            <a:r>
              <a:rPr lang="en-US" altLang="zh-CN" dirty="0"/>
              <a:t> t/2</a:t>
            </a:r>
            <a:r>
              <a:rPr lang="zh-CN" altLang="en-US" dirty="0"/>
              <a:t>趋于</a:t>
            </a:r>
            <a:r>
              <a:rPr lang="en-US" altLang="zh-CN" dirty="0"/>
              <a:t>0</a:t>
            </a:r>
          </a:p>
          <a:p>
            <a:pPr marL="0" marR="0" lvl="0" indent="0" algn="l" defTabSz="914377" rtl="0" eaLnBrk="1" fontAlgn="auto" latinLnBrk="0" hangingPunct="1">
              <a:lnSpc>
                <a:spcPct val="100000"/>
              </a:lnSpc>
              <a:spcBef>
                <a:spcPts val="0"/>
              </a:spcBef>
              <a:spcAft>
                <a:spcPts val="0"/>
              </a:spcAft>
              <a:buClrTx/>
              <a:buSzTx/>
              <a:buFontTx/>
              <a:buNone/>
              <a:tabLst/>
              <a:defRPr/>
            </a:pPr>
            <a:r>
              <a:rPr lang="en-US" altLang="zh-CN" dirty="0"/>
              <a:t>       </a:t>
            </a:r>
            <a:r>
              <a:rPr lang="zh-CN" altLang="en-US" dirty="0"/>
              <a:t>磁偶极矩实际由体系角动量给出，由于自旋角动量较小可忽略，故近似认为磁偶极矩由体系轨道角动量确定。</a:t>
            </a:r>
            <a:endParaRPr lang="en-US" altLang="zh-CN"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17</a:t>
            </a:fld>
            <a:endParaRPr lang="zh-CN" altLang="en-US"/>
          </a:p>
        </p:txBody>
      </p:sp>
    </p:spTree>
    <p:extLst>
      <p:ext uri="{BB962C8B-B14F-4D97-AF65-F5344CB8AC3E}">
        <p14:creationId xmlns:p14="http://schemas.microsoft.com/office/powerpoint/2010/main" val="10378651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18</a:t>
            </a:fld>
            <a:endParaRPr lang="zh-CN" altLang="en-US"/>
          </a:p>
        </p:txBody>
      </p:sp>
    </p:spTree>
    <p:extLst>
      <p:ext uri="{BB962C8B-B14F-4D97-AF65-F5344CB8AC3E}">
        <p14:creationId xmlns:p14="http://schemas.microsoft.com/office/powerpoint/2010/main" val="40645420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19</a:t>
            </a:fld>
            <a:endParaRPr lang="zh-CN" altLang="en-US"/>
          </a:p>
        </p:txBody>
      </p:sp>
    </p:spTree>
    <p:extLst>
      <p:ext uri="{BB962C8B-B14F-4D97-AF65-F5344CB8AC3E}">
        <p14:creationId xmlns:p14="http://schemas.microsoft.com/office/powerpoint/2010/main" val="465144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我的开题答辩分为四个部分：选题背景及意义、研究内容与目标、研究方法与可行性分析和工作计划与安排。</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a:t>
            </a:fld>
            <a:endParaRPr lang="zh-CN" altLang="en-US"/>
          </a:p>
        </p:txBody>
      </p:sp>
    </p:spTree>
    <p:extLst>
      <p:ext uri="{BB962C8B-B14F-4D97-AF65-F5344CB8AC3E}">
        <p14:creationId xmlns:p14="http://schemas.microsoft.com/office/powerpoint/2010/main" val="2568757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20</a:t>
            </a:fld>
            <a:endParaRPr lang="zh-CN" altLang="en-US"/>
          </a:p>
        </p:txBody>
      </p:sp>
    </p:spTree>
    <p:extLst>
      <p:ext uri="{BB962C8B-B14F-4D97-AF65-F5344CB8AC3E}">
        <p14:creationId xmlns:p14="http://schemas.microsoft.com/office/powerpoint/2010/main" val="13297960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21</a:t>
            </a:fld>
            <a:endParaRPr lang="zh-CN" altLang="en-US"/>
          </a:p>
        </p:txBody>
      </p:sp>
    </p:spTree>
    <p:extLst>
      <p:ext uri="{BB962C8B-B14F-4D97-AF65-F5344CB8AC3E}">
        <p14:creationId xmlns:p14="http://schemas.microsoft.com/office/powerpoint/2010/main" val="5897994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22</a:t>
            </a:fld>
            <a:endParaRPr lang="zh-CN" altLang="en-US"/>
          </a:p>
        </p:txBody>
      </p:sp>
    </p:spTree>
    <p:extLst>
      <p:ext uri="{BB962C8B-B14F-4D97-AF65-F5344CB8AC3E}">
        <p14:creationId xmlns:p14="http://schemas.microsoft.com/office/powerpoint/2010/main" val="37506283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23</a:t>
            </a:fld>
            <a:endParaRPr lang="zh-CN" altLang="en-US"/>
          </a:p>
        </p:txBody>
      </p:sp>
    </p:spTree>
    <p:extLst>
      <p:ext uri="{BB962C8B-B14F-4D97-AF65-F5344CB8AC3E}">
        <p14:creationId xmlns:p14="http://schemas.microsoft.com/office/powerpoint/2010/main" val="35051621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24</a:t>
            </a:fld>
            <a:endParaRPr lang="zh-CN" altLang="en-US"/>
          </a:p>
        </p:txBody>
      </p:sp>
    </p:spTree>
    <p:extLst>
      <p:ext uri="{BB962C8B-B14F-4D97-AF65-F5344CB8AC3E}">
        <p14:creationId xmlns:p14="http://schemas.microsoft.com/office/powerpoint/2010/main" val="40163931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25</a:t>
            </a:fld>
            <a:endParaRPr lang="zh-CN" altLang="en-US"/>
          </a:p>
        </p:txBody>
      </p:sp>
    </p:spTree>
    <p:extLst>
      <p:ext uri="{BB962C8B-B14F-4D97-AF65-F5344CB8AC3E}">
        <p14:creationId xmlns:p14="http://schemas.microsoft.com/office/powerpoint/2010/main" val="28138847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26</a:t>
            </a:fld>
            <a:endParaRPr lang="zh-CN" altLang="en-US"/>
          </a:p>
        </p:txBody>
      </p:sp>
    </p:spTree>
    <p:extLst>
      <p:ext uri="{BB962C8B-B14F-4D97-AF65-F5344CB8AC3E}">
        <p14:creationId xmlns:p14="http://schemas.microsoft.com/office/powerpoint/2010/main" val="28417581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各构象</a:t>
            </a:r>
            <a:r>
              <a:rPr lang="en-US" altLang="zh-CN" dirty="0"/>
              <a:t>ECD</a:t>
            </a:r>
            <a:r>
              <a:rPr lang="zh-CN" altLang="en-US" dirty="0"/>
              <a:t>谱计算完成后，需要将这些</a:t>
            </a:r>
            <a:r>
              <a:rPr lang="en-US" altLang="zh-CN" dirty="0"/>
              <a:t>ECD</a:t>
            </a:r>
            <a:r>
              <a:rPr lang="zh-CN" altLang="en-US" dirty="0"/>
              <a:t>谱按照对应构象的能量给出的</a:t>
            </a:r>
            <a:r>
              <a:rPr lang="en-US" altLang="zh-CN" dirty="0"/>
              <a:t>Boltzmann</a:t>
            </a:r>
            <a:r>
              <a:rPr lang="zh-CN" altLang="en-US" dirty="0"/>
              <a:t>分布概率进行加权平均，再和实验谱图比较。左图是实验中各种氨基酸在不同浓度下的</a:t>
            </a:r>
            <a:r>
              <a:rPr lang="en-US" altLang="zh-CN" dirty="0"/>
              <a:t>ECD</a:t>
            </a:r>
            <a:r>
              <a:rPr lang="zh-CN" altLang="en-US" dirty="0"/>
              <a:t>谱，右图是沙利度胺两种构型的</a:t>
            </a:r>
            <a:r>
              <a:rPr lang="en-US" altLang="zh-CN" dirty="0"/>
              <a:t>ECD</a:t>
            </a:r>
            <a:r>
              <a:rPr lang="zh-CN" altLang="en-US" dirty="0"/>
              <a:t>谱，从图中可以看到两种构型的</a:t>
            </a:r>
            <a:r>
              <a:rPr lang="en-US" altLang="zh-CN" dirty="0"/>
              <a:t>ECD</a:t>
            </a:r>
            <a:r>
              <a:rPr lang="zh-CN" altLang="en-US" dirty="0"/>
              <a:t>谱符号相反，故实际计算中只用计算一种构型的</a:t>
            </a:r>
            <a:r>
              <a:rPr lang="en-US" altLang="zh-CN" dirty="0"/>
              <a:t>ECD</a:t>
            </a:r>
            <a:r>
              <a:rPr lang="zh-CN" altLang="en-US" dirty="0"/>
              <a:t>谱。</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27</a:t>
            </a:fld>
            <a:endParaRPr lang="zh-CN" altLang="en-US"/>
          </a:p>
        </p:txBody>
      </p:sp>
    </p:spTree>
    <p:extLst>
      <p:ext uri="{BB962C8B-B14F-4D97-AF65-F5344CB8AC3E}">
        <p14:creationId xmlns:p14="http://schemas.microsoft.com/office/powerpoint/2010/main" val="9714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我初步的工作计划与安排如下：先是学习计算的理论方法和程序使用；然后进行计算测试，</a:t>
            </a:r>
            <a:r>
              <a:rPr lang="zh-CN" altLang="en-US" sz="1200" dirty="0">
                <a:solidFill>
                  <a:schemeClr val="tx1">
                    <a:lumMod val="85000"/>
                    <a:lumOff val="15000"/>
                  </a:schemeClr>
                </a:solidFill>
              </a:rPr>
              <a:t>计算丙氨酸</a:t>
            </a:r>
            <a:r>
              <a:rPr lang="en-US" altLang="zh-CN" sz="1200" dirty="0">
                <a:solidFill>
                  <a:schemeClr val="tx1">
                    <a:lumMod val="85000"/>
                    <a:lumOff val="15000"/>
                  </a:schemeClr>
                </a:solidFill>
              </a:rPr>
              <a:t>ECD</a:t>
            </a:r>
            <a:r>
              <a:rPr lang="zh-CN" altLang="en-US" sz="1200" dirty="0">
                <a:solidFill>
                  <a:schemeClr val="tx1">
                    <a:lumMod val="85000"/>
                    <a:lumOff val="15000"/>
                  </a:schemeClr>
                </a:solidFill>
              </a:rPr>
              <a:t>谱，并根据测试结果调整后续研究计划；之后计算各手性分子构象平均的</a:t>
            </a:r>
            <a:r>
              <a:rPr lang="en-US" altLang="zh-CN" sz="1200" dirty="0">
                <a:solidFill>
                  <a:schemeClr val="tx1">
                    <a:lumMod val="85000"/>
                    <a:lumOff val="15000"/>
                  </a:schemeClr>
                </a:solidFill>
              </a:rPr>
              <a:t>ECD</a:t>
            </a:r>
            <a:r>
              <a:rPr lang="zh-CN" altLang="en-US" sz="1200" dirty="0">
                <a:solidFill>
                  <a:schemeClr val="tx1">
                    <a:lumMod val="85000"/>
                    <a:lumOff val="15000"/>
                  </a:schemeClr>
                </a:solidFill>
              </a:rPr>
              <a:t>谱，整理数据，撰写论文。</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29</a:t>
            </a:fld>
            <a:endParaRPr lang="zh-CN" altLang="en-US"/>
          </a:p>
        </p:txBody>
      </p:sp>
    </p:spTree>
    <p:extLst>
      <p:ext uri="{BB962C8B-B14F-4D97-AF65-F5344CB8AC3E}">
        <p14:creationId xmlns:p14="http://schemas.microsoft.com/office/powerpoint/2010/main" val="20608072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我的开题陈述到此结束，请各位老师批评指正。</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30</a:t>
            </a:fld>
            <a:endParaRPr lang="zh-CN" altLang="en-US"/>
          </a:p>
        </p:txBody>
      </p:sp>
    </p:spTree>
    <p:extLst>
      <p:ext uri="{BB962C8B-B14F-4D97-AF65-F5344CB8AC3E}">
        <p14:creationId xmlns:p14="http://schemas.microsoft.com/office/powerpoint/2010/main" val="4119645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首先介绍选题背景及意义。</a:t>
            </a:r>
          </a:p>
        </p:txBody>
      </p:sp>
      <p:sp>
        <p:nvSpPr>
          <p:cNvPr id="4" name="灯片编号占位符 3"/>
          <p:cNvSpPr>
            <a:spLocks noGrp="1"/>
          </p:cNvSpPr>
          <p:nvPr>
            <p:ph type="sldNum" sz="quarter" idx="5"/>
          </p:nvPr>
        </p:nvSpPr>
        <p:spPr/>
        <p:txBody>
          <a:bodyPr/>
          <a:lstStyle/>
          <a:p>
            <a:fld id="{0FE9B258-9FFB-4B0D-B815-A3578B96B5F2}" type="slidenum">
              <a:rPr lang="zh-CN" altLang="en-US" smtClean="0"/>
              <a:t>3</a:t>
            </a:fld>
            <a:endParaRPr lang="zh-CN" altLang="en-US"/>
          </a:p>
        </p:txBody>
      </p:sp>
    </p:spTree>
    <p:extLst>
      <p:ext uri="{BB962C8B-B14F-4D97-AF65-F5344CB8AC3E}">
        <p14:creationId xmlns:p14="http://schemas.microsoft.com/office/powerpoint/2010/main" val="16089178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ea typeface="宋体" panose="02010600030101010101" pitchFamily="2" charset="-122"/>
                <a:cs typeface="Times New Roman" panose="02020603050405020304" pitchFamily="18" charset="0"/>
              </a:rPr>
              <a:t>手性在自然界中广泛存在，在诸多基础科学领域及其相关的应用领域中有着重要的性质与意义。</a:t>
            </a:r>
            <a:r>
              <a:rPr lang="zh-CN" altLang="en-US" sz="1800" dirty="0">
                <a:effectLst/>
                <a:ea typeface="宋体" panose="02010600030101010101" pitchFamily="2" charset="-122"/>
                <a:cs typeface="Times New Roman" panose="02020603050405020304" pitchFamily="18" charset="0"/>
              </a:rPr>
              <a:t>手性是指</a:t>
            </a:r>
            <a:r>
              <a:rPr lang="zh-CN" altLang="en-US" dirty="0"/>
              <a:t>本体无法与其镜像重合的性质，手性物体与其镜像合称为对映体。</a:t>
            </a:r>
            <a:r>
              <a:rPr lang="zh-CN" altLang="zh-CN" sz="1800" dirty="0">
                <a:effectLst/>
                <a:ea typeface="宋体" panose="02010600030101010101" pitchFamily="2" charset="-122"/>
                <a:cs typeface="Times New Roman" panose="02020603050405020304" pitchFamily="18" charset="0"/>
              </a:rPr>
              <a:t>分子手性构型的确定是分子手性研究的基础课题</a:t>
            </a:r>
            <a:r>
              <a:rPr lang="zh-CN" altLang="en-US" sz="1800" dirty="0">
                <a:effectLst/>
                <a:ea typeface="宋体" panose="02010600030101010101" pitchFamily="2" charset="-122"/>
                <a:cs typeface="Times New Roman" panose="02020603050405020304" pitchFamily="18" charset="0"/>
              </a:rPr>
              <a:t>。常用的确定分子手性构型的方法有</a:t>
            </a:r>
            <a:r>
              <a:rPr lang="en-US" altLang="zh-CN" sz="1800" dirty="0">
                <a:effectLst/>
                <a:ea typeface="宋体" panose="02010600030101010101" pitchFamily="2" charset="-122"/>
                <a:cs typeface="Times New Roman" panose="02020603050405020304" pitchFamily="18" charset="0"/>
              </a:rPr>
              <a:t>NMR</a:t>
            </a:r>
            <a:r>
              <a:rPr lang="zh-CN" altLang="en-US" sz="1800" dirty="0">
                <a:effectLst/>
                <a:ea typeface="宋体" panose="02010600030101010101" pitchFamily="2" charset="-122"/>
                <a:cs typeface="Times New Roman" panose="02020603050405020304" pitchFamily="18" charset="0"/>
              </a:rPr>
              <a:t>法、</a:t>
            </a:r>
            <a:r>
              <a:rPr lang="en-US" altLang="zh-CN" sz="1800" dirty="0">
                <a:effectLst/>
                <a:ea typeface="宋体" panose="02010600030101010101" pitchFamily="2" charset="-122"/>
                <a:cs typeface="Times New Roman" panose="02020603050405020304" pitchFamily="18" charset="0"/>
              </a:rPr>
              <a:t>XRD</a:t>
            </a:r>
            <a:r>
              <a:rPr lang="zh-CN" altLang="en-US" sz="1800" dirty="0">
                <a:effectLst/>
                <a:ea typeface="宋体" panose="02010600030101010101" pitchFamily="2" charset="-122"/>
                <a:cs typeface="Times New Roman" panose="02020603050405020304" pitchFamily="18" charset="0"/>
              </a:rPr>
              <a:t>法和光谱法。</a:t>
            </a:r>
            <a:r>
              <a:rPr lang="en-US" altLang="zh-CN" sz="1800" dirty="0">
                <a:effectLst/>
                <a:ea typeface="宋体" panose="02010600030101010101" pitchFamily="2" charset="-122"/>
                <a:cs typeface="Times New Roman" panose="02020603050405020304" pitchFamily="18" charset="0"/>
              </a:rPr>
              <a:t>NMR</a:t>
            </a:r>
            <a:r>
              <a:rPr lang="zh-CN" altLang="en-US" sz="1800" dirty="0">
                <a:effectLst/>
                <a:ea typeface="宋体" panose="02010600030101010101" pitchFamily="2" charset="-122"/>
                <a:cs typeface="Times New Roman" panose="02020603050405020304" pitchFamily="18" charset="0"/>
              </a:rPr>
              <a:t>法通过手性分子衍生物间接测定分子构型，常用</a:t>
            </a:r>
            <a:r>
              <a:rPr lang="en-US" altLang="zh-CN" sz="1800" dirty="0">
                <a:effectLst/>
                <a:ea typeface="宋体" panose="02010600030101010101" pitchFamily="2" charset="-122"/>
                <a:cs typeface="Times New Roman" panose="02020603050405020304" pitchFamily="18" charset="0"/>
              </a:rPr>
              <a:t>Mosher</a:t>
            </a:r>
            <a:r>
              <a:rPr lang="zh-CN" altLang="en-US" sz="1800" dirty="0">
                <a:effectLst/>
                <a:ea typeface="宋体" panose="02010600030101010101" pitchFamily="2" charset="-122"/>
                <a:cs typeface="Times New Roman" panose="02020603050405020304" pitchFamily="18" charset="0"/>
              </a:rPr>
              <a:t>法，但衍生试剂昂贵；</a:t>
            </a:r>
            <a:r>
              <a:rPr lang="en-US" altLang="zh-CN" sz="1800" dirty="0">
                <a:effectLst/>
                <a:ea typeface="宋体" panose="02010600030101010101" pitchFamily="2" charset="-122"/>
                <a:cs typeface="Times New Roman" panose="02020603050405020304" pitchFamily="18" charset="0"/>
              </a:rPr>
              <a:t>XRD</a:t>
            </a:r>
            <a:r>
              <a:rPr lang="zh-CN" altLang="en-US" sz="1800" dirty="0">
                <a:effectLst/>
                <a:ea typeface="宋体" panose="02010600030101010101" pitchFamily="2" charset="-122"/>
                <a:cs typeface="Times New Roman" panose="02020603050405020304" pitchFamily="18" charset="0"/>
              </a:rPr>
              <a:t>法结果可靠直观，但所需单晶样品不易制得；光谱法对样品的要求低且无损，其中</a:t>
            </a:r>
            <a:r>
              <a:rPr lang="zh-CN" altLang="en-US" b="0" dirty="0"/>
              <a:t>电子圆二色谱法对分子的构型与构象特征极为敏感，是分子构型测定的有效分析方法。</a:t>
            </a:r>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4</a:t>
            </a:fld>
            <a:endParaRPr lang="zh-CN" altLang="en-US"/>
          </a:p>
        </p:txBody>
      </p:sp>
    </p:spTree>
    <p:extLst>
      <p:ext uri="{BB962C8B-B14F-4D97-AF65-F5344CB8AC3E}">
        <p14:creationId xmlns:p14="http://schemas.microsoft.com/office/powerpoint/2010/main" val="18263464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电子圆二色谱利用了圆二色性，也就是平面偏振光通过手性样品后左旋圆偏振光和右旋圆偏振光的吸光度之差。通过向手性分子中引入发色团，用不同波长的入射光照射分子，使发色团的电子吸收能量发生跃迁。根据出射光中左旋与右旋圆偏振光的振幅确定手性分子对二者的吸光度，求出二者吸光度之差，随入射波长变化作图即得到电子圆二色谱。</a:t>
            </a:r>
            <a:r>
              <a:rPr lang="zh-CN" altLang="en-US" u="none" strike="noStrike" kern="1200" baseline="0" dirty="0">
                <a:solidFill>
                  <a:srgbClr val="000000"/>
                </a:solidFill>
                <a:latin typeface="Arial" panose="020B0604020202020204" pitchFamily="34" charset="0"/>
                <a:ea typeface="微软雅黑 Light" panose="020B0502040204020203" pitchFamily="34" charset="-122"/>
              </a:rPr>
              <a:t>将谱图中峰的位置与正负和已知的与待测样品绝对构型相近的化合物的圆二色谱相比，或将实验谱图与计算谱图进行比较，进而可判断出发色团附近的立体化学环境，推导出分子构型。</a:t>
            </a:r>
            <a:endParaRPr lang="en-US" altLang="zh-CN" b="0" dirty="0"/>
          </a:p>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u="none" strike="noStrike" kern="1200" baseline="0" dirty="0">
              <a:solidFill>
                <a:srgbClr val="000000"/>
              </a:solidFill>
              <a:latin typeface="Arial" panose="020B0604020202020204" pitchFamily="34" charset="0"/>
              <a:ea typeface="微软雅黑 Light" panose="020B0502040204020203" pitchFamily="34" charset="-122"/>
            </a:endParaRPr>
          </a:p>
          <a:p>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5</a:t>
            </a:fld>
            <a:endParaRPr lang="zh-CN" altLang="en-US"/>
          </a:p>
        </p:txBody>
      </p:sp>
    </p:spTree>
    <p:extLst>
      <p:ext uri="{BB962C8B-B14F-4D97-AF65-F5344CB8AC3E}">
        <p14:creationId xmlns:p14="http://schemas.microsoft.com/office/powerpoint/2010/main" val="118600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电子圆二色谱利用了圆二色性，也就是平面偏振光通过手性样品后左旋圆偏振光和右旋圆偏振光的吸光度之差。通过向手性分子中引入发色团，用不同波长的入射光照射分子，使发色团的电子吸收能量发生跃迁。根据出射光中左旋与右旋圆偏振光的振幅确定手性分子对二者的吸光度，求出二者吸光度之差，随入射波长变化作图即得到电子圆二色谱。</a:t>
            </a:r>
            <a:r>
              <a:rPr lang="zh-CN" altLang="en-US" u="none" strike="noStrike" kern="1200" baseline="0" dirty="0">
                <a:solidFill>
                  <a:srgbClr val="000000"/>
                </a:solidFill>
                <a:latin typeface="Arial" panose="020B0604020202020204" pitchFamily="34" charset="0"/>
                <a:ea typeface="微软雅黑 Light" panose="020B0502040204020203" pitchFamily="34" charset="-122"/>
              </a:rPr>
              <a:t>将谱图中峰的位置与正负和已知的与待测样品绝对构型相近的化合物的圆二色谱相比，或将实验谱图与计算谱图进行比较，进而可判断出发色团附近的立体化学环境，推导出分子构型。</a:t>
            </a:r>
            <a:endParaRPr lang="en-US" altLang="zh-CN" b="0" dirty="0"/>
          </a:p>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u="none" strike="noStrike" kern="1200" baseline="0" dirty="0">
              <a:solidFill>
                <a:srgbClr val="000000"/>
              </a:solidFill>
              <a:latin typeface="Arial" panose="020B0604020202020204" pitchFamily="34" charset="0"/>
              <a:ea typeface="微软雅黑 Light" panose="020B0502040204020203" pitchFamily="34" charset="-122"/>
            </a:endParaRPr>
          </a:p>
          <a:p>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6</a:t>
            </a:fld>
            <a:endParaRPr lang="zh-CN" altLang="en-US"/>
          </a:p>
        </p:txBody>
      </p:sp>
    </p:spTree>
    <p:extLst>
      <p:ext uri="{BB962C8B-B14F-4D97-AF65-F5344CB8AC3E}">
        <p14:creationId xmlns:p14="http://schemas.microsoft.com/office/powerpoint/2010/main" val="24726177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zh-CN" altLang="en-US" dirty="0"/>
              <a:t>电子圆二色谱利用了圆二色性，也就是平面偏振光通过手性样品后左旋圆偏振光和右旋圆偏振光的吸光度之差。通过向手性分子中引入发色团，用不同波长的入射光照射分子，使发色团的电子吸收能量发生跃迁。根据出射光中左旋与右旋圆偏振光的振幅确定手性分子对二者的吸光度，求出二者吸光度之差，随入射波长变化作图即得到电子圆二色谱。</a:t>
            </a:r>
            <a:r>
              <a:rPr lang="zh-CN" altLang="en-US" u="none" strike="noStrike" kern="1200" baseline="0" dirty="0">
                <a:solidFill>
                  <a:srgbClr val="000000"/>
                </a:solidFill>
                <a:latin typeface="Arial" panose="020B0604020202020204" pitchFamily="34" charset="0"/>
                <a:ea typeface="微软雅黑 Light" panose="020B0502040204020203" pitchFamily="34" charset="-122"/>
              </a:rPr>
              <a:t>将谱图中峰的位置与正负和已知的与待测样品绝对构型相近的化合物的圆二色谱相比，或将实验谱图与计算谱图进行比较，进而可判断出发色团附近的立体化学环境，推导出分子构型。</a:t>
            </a:r>
            <a:endParaRPr lang="en-US" altLang="zh-CN" b="0" dirty="0"/>
          </a:p>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u="none" strike="noStrike" kern="1200" baseline="0" dirty="0">
              <a:solidFill>
                <a:srgbClr val="000000"/>
              </a:solidFill>
              <a:latin typeface="Arial" panose="020B0604020202020204" pitchFamily="34" charset="0"/>
              <a:ea typeface="微软雅黑 Light" panose="020B0502040204020203" pitchFamily="34" charset="-122"/>
            </a:endParaRPr>
          </a:p>
          <a:p>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7</a:t>
            </a:fld>
            <a:endParaRPr lang="zh-CN" altLang="en-US"/>
          </a:p>
        </p:txBody>
      </p:sp>
    </p:spTree>
    <p:extLst>
      <p:ext uri="{BB962C8B-B14F-4D97-AF65-F5344CB8AC3E}">
        <p14:creationId xmlns:p14="http://schemas.microsoft.com/office/powerpoint/2010/main" val="32906854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ea typeface="宋体" panose="02010600030101010101" pitchFamily="2" charset="-122"/>
                <a:cs typeface="Times New Roman" panose="02020603050405020304" pitchFamily="18" charset="0"/>
              </a:rPr>
              <a:t>近二十年来，随着计算能力的飞跃式提升，量子力学理论计算方法在分子手性构型的确定中得到了广泛的应用。从第一性原理出发计算出的分子的电子圆二色谱不受经验规律的束缚，为实验提供了良好的参照，使分子手性构型的确定更为准确迅速。目前常用的计算</a:t>
            </a:r>
            <a:r>
              <a:rPr lang="en-US" altLang="zh-CN" sz="1800" dirty="0">
                <a:effectLst/>
                <a:ea typeface="宋体" panose="02010600030101010101" pitchFamily="2" charset="-122"/>
                <a:cs typeface="Times New Roman" panose="02020603050405020304" pitchFamily="18" charset="0"/>
              </a:rPr>
              <a:t>ECD</a:t>
            </a:r>
            <a:r>
              <a:rPr lang="zh-CN" altLang="en-US" sz="1800" dirty="0">
                <a:effectLst/>
                <a:ea typeface="宋体" panose="02010600030101010101" pitchFamily="2" charset="-122"/>
                <a:cs typeface="Times New Roman" panose="02020603050405020304" pitchFamily="18" charset="0"/>
              </a:rPr>
              <a:t>谱</a:t>
            </a:r>
            <a:r>
              <a:rPr lang="zh-CN" altLang="zh-CN" sz="1800" dirty="0">
                <a:effectLst/>
                <a:ea typeface="宋体" panose="02010600030101010101" pitchFamily="2" charset="-122"/>
                <a:cs typeface="Times New Roman" panose="02020603050405020304" pitchFamily="18" charset="0"/>
              </a:rPr>
              <a:t>的方法大体上可分为</a:t>
            </a:r>
            <a:r>
              <a:rPr lang="en-US" altLang="zh-CN" sz="1800" dirty="0">
                <a:effectLst/>
                <a:ea typeface="宋体" panose="02010600030101010101" pitchFamily="2" charset="-122"/>
                <a:cs typeface="Times New Roman" panose="02020603050405020304" pitchFamily="18" charset="0"/>
              </a:rPr>
              <a:t>Hartree-</a:t>
            </a:r>
            <a:r>
              <a:rPr lang="en-US" altLang="zh-CN" sz="1800" dirty="0" err="1">
                <a:effectLst/>
                <a:ea typeface="宋体" panose="02010600030101010101" pitchFamily="2" charset="-122"/>
                <a:cs typeface="Times New Roman" panose="02020603050405020304" pitchFamily="18" charset="0"/>
              </a:rPr>
              <a:t>Fock</a:t>
            </a:r>
            <a:r>
              <a:rPr lang="zh-CN" altLang="zh-CN" sz="1800" dirty="0">
                <a:effectLst/>
                <a:ea typeface="宋体" panose="02010600030101010101" pitchFamily="2" charset="-122"/>
                <a:cs typeface="Times New Roman" panose="02020603050405020304" pitchFamily="18" charset="0"/>
              </a:rPr>
              <a:t>法、基于波函数理论的相关方法和</a:t>
            </a:r>
            <a:r>
              <a:rPr lang="en-US" altLang="zh-CN" sz="1800" dirty="0">
                <a:effectLst/>
                <a:ea typeface="宋体" panose="02010600030101010101" pitchFamily="2" charset="-122"/>
                <a:cs typeface="Times New Roman" panose="02020603050405020304" pitchFamily="18" charset="0"/>
              </a:rPr>
              <a:t>Kohn-Sham</a:t>
            </a:r>
            <a:r>
              <a:rPr lang="zh-CN" altLang="zh-CN" sz="1800" dirty="0">
                <a:effectLst/>
                <a:ea typeface="宋体" panose="02010600030101010101" pitchFamily="2" charset="-122"/>
                <a:cs typeface="Times New Roman" panose="02020603050405020304" pitchFamily="18" charset="0"/>
              </a:rPr>
              <a:t>法</a:t>
            </a:r>
            <a:r>
              <a:rPr lang="zh-CN" altLang="en-US" sz="1800" dirty="0">
                <a:effectLst/>
                <a:ea typeface="宋体" panose="02010600030101010101" pitchFamily="2" charset="-122"/>
                <a:cs typeface="Times New Roman" panose="02020603050405020304" pitchFamily="18" charset="0"/>
              </a:rPr>
              <a:t>。在这些大类方法下又衍生发展出了许多的计算方法。含时密度泛函方法简称</a:t>
            </a:r>
            <a:r>
              <a:rPr lang="en-US" altLang="zh-CN" sz="1800" dirty="0">
                <a:effectLst/>
                <a:ea typeface="宋体" panose="02010600030101010101" pitchFamily="2" charset="-122"/>
                <a:cs typeface="Times New Roman" panose="02020603050405020304" pitchFamily="18" charset="0"/>
              </a:rPr>
              <a:t>TDDFT</a:t>
            </a:r>
            <a:r>
              <a:rPr lang="zh-CN" altLang="en-US" sz="1800" dirty="0">
                <a:effectLst/>
                <a:ea typeface="宋体" panose="02010600030101010101" pitchFamily="2" charset="-122"/>
                <a:cs typeface="Times New Roman" panose="02020603050405020304" pitchFamily="18" charset="0"/>
              </a:rPr>
              <a:t>，近年来成为了</a:t>
            </a:r>
            <a:r>
              <a:rPr lang="en-US" altLang="zh-CN" sz="1800" dirty="0">
                <a:effectLst/>
                <a:ea typeface="宋体" panose="02010600030101010101" pitchFamily="2" charset="-122"/>
                <a:cs typeface="Times New Roman" panose="02020603050405020304" pitchFamily="18" charset="0"/>
              </a:rPr>
              <a:t>ECD</a:t>
            </a:r>
            <a:r>
              <a:rPr lang="zh-CN" altLang="en-US" sz="1800" dirty="0">
                <a:effectLst/>
                <a:ea typeface="宋体" panose="02010600030101010101" pitchFamily="2" charset="-122"/>
                <a:cs typeface="Times New Roman" panose="02020603050405020304" pitchFamily="18" charset="0"/>
              </a:rPr>
              <a:t>谱乃至光激发计算领域的重要方法，具有理想的激发态计算精度和适中的计算成本。本课题使用的实时含时密度泛函方法属于</a:t>
            </a:r>
            <a:r>
              <a:rPr lang="en-US" altLang="zh-CN" sz="1800" dirty="0">
                <a:effectLst/>
                <a:ea typeface="宋体" panose="02010600030101010101" pitchFamily="2" charset="-122"/>
                <a:cs typeface="Times New Roman" panose="02020603050405020304" pitchFamily="18" charset="0"/>
              </a:rPr>
              <a:t>TDDFT</a:t>
            </a:r>
            <a:r>
              <a:rPr lang="zh-CN" altLang="en-US" sz="1800" dirty="0">
                <a:effectLst/>
                <a:ea typeface="宋体" panose="02010600030101010101" pitchFamily="2" charset="-122"/>
                <a:cs typeface="Times New Roman" panose="02020603050405020304" pitchFamily="18" charset="0"/>
              </a:rPr>
              <a:t>的一种，</a:t>
            </a:r>
            <a:r>
              <a:rPr lang="zh-CN" altLang="zh-CN" sz="1800" dirty="0">
                <a:effectLst/>
                <a:ea typeface="宋体" panose="02010600030101010101" pitchFamily="2" charset="-122"/>
                <a:cs typeface="Times New Roman" panose="02020603050405020304" pitchFamily="18" charset="0"/>
              </a:rPr>
              <a:t>直接在时间空间求解</a:t>
            </a:r>
            <a:r>
              <a:rPr lang="zh-CN" altLang="en-US" sz="1800" dirty="0">
                <a:effectLst/>
                <a:ea typeface="宋体" panose="02010600030101010101" pitchFamily="2" charset="-122"/>
                <a:cs typeface="Times New Roman" panose="02020603050405020304" pitchFamily="18" charset="0"/>
              </a:rPr>
              <a:t>含时</a:t>
            </a:r>
            <a:r>
              <a:rPr lang="en-US" altLang="zh-CN" sz="1800" dirty="0">
                <a:effectLst/>
                <a:ea typeface="宋体" panose="02010600030101010101" pitchFamily="2" charset="-122"/>
                <a:cs typeface="Times New Roman" panose="02020603050405020304" pitchFamily="18" charset="0"/>
              </a:rPr>
              <a:t>Kohn-Sham</a:t>
            </a:r>
            <a:r>
              <a:rPr lang="zh-CN" altLang="zh-CN" sz="1800" dirty="0">
                <a:effectLst/>
                <a:ea typeface="宋体" panose="02010600030101010101" pitchFamily="2" charset="-122"/>
                <a:cs typeface="Times New Roman" panose="02020603050405020304" pitchFamily="18" charset="0"/>
              </a:rPr>
              <a:t>方程，</a:t>
            </a:r>
            <a:r>
              <a:rPr lang="zh-CN" altLang="en-US" sz="1800" dirty="0">
                <a:effectLst/>
                <a:ea typeface="宋体" panose="02010600030101010101" pitchFamily="2" charset="-122"/>
                <a:cs typeface="Times New Roman" panose="02020603050405020304" pitchFamily="18" charset="0"/>
              </a:rPr>
              <a:t>能给出</a:t>
            </a:r>
            <a:r>
              <a:rPr lang="zh-CN" altLang="zh-CN" sz="1800" dirty="0">
                <a:effectLst/>
                <a:ea typeface="宋体" panose="02010600030101010101" pitchFamily="2" charset="-122"/>
                <a:cs typeface="Times New Roman" panose="02020603050405020304" pitchFamily="18" charset="0"/>
              </a:rPr>
              <a:t>体系波函数在初始微扰后随时间的实时演化</a:t>
            </a:r>
            <a:r>
              <a:rPr lang="zh-CN" altLang="en-US" sz="1800" dirty="0">
                <a:effectLst/>
                <a:ea typeface="宋体" panose="02010600030101010101" pitchFamily="2" charset="-122"/>
                <a:cs typeface="Times New Roman" panose="02020603050405020304" pitchFamily="18" charset="0"/>
              </a:rPr>
              <a:t>和非线性光谱信息，计算大分子体系的成本较其他</a:t>
            </a:r>
            <a:r>
              <a:rPr lang="en-US" altLang="zh-CN" sz="1800" dirty="0">
                <a:effectLst/>
                <a:ea typeface="宋体" panose="02010600030101010101" pitchFamily="2" charset="-122"/>
                <a:cs typeface="Times New Roman" panose="02020603050405020304" pitchFamily="18" charset="0"/>
              </a:rPr>
              <a:t>TDDFT</a:t>
            </a:r>
            <a:r>
              <a:rPr lang="zh-CN" altLang="en-US" sz="1800" dirty="0">
                <a:effectLst/>
                <a:ea typeface="宋体" panose="02010600030101010101" pitchFamily="2" charset="-122"/>
                <a:cs typeface="Times New Roman" panose="02020603050405020304" pitchFamily="18" charset="0"/>
              </a:rPr>
              <a:t>方法更小。本课题旨在</a:t>
            </a:r>
            <a:r>
              <a:rPr lang="zh-CN" altLang="zh-CN" sz="1800" dirty="0">
                <a:effectLst/>
                <a:ea typeface="宋体" panose="02010600030101010101" pitchFamily="2" charset="-122"/>
                <a:cs typeface="Times New Roman" panose="02020603050405020304" pitchFamily="18" charset="0"/>
              </a:rPr>
              <a:t>发展高精度、低计算成本以及高普适性的圆二色谱计算方法</a:t>
            </a:r>
            <a:r>
              <a:rPr lang="zh-CN" altLang="en-US" sz="1800" dirty="0">
                <a:effectLst/>
                <a:ea typeface="宋体" panose="02010600030101010101" pitchFamily="2" charset="-122"/>
                <a:cs typeface="Times New Roman" panose="02020603050405020304" pitchFamily="18" charset="0"/>
              </a:rPr>
              <a:t>，这</a:t>
            </a:r>
            <a:r>
              <a:rPr lang="zh-CN" altLang="zh-CN" sz="1800" dirty="0">
                <a:effectLst/>
                <a:ea typeface="宋体" panose="02010600030101010101" pitchFamily="2" charset="-122"/>
                <a:cs typeface="Times New Roman" panose="02020603050405020304" pitchFamily="18" charset="0"/>
              </a:rPr>
              <a:t>对分子手性构型的确定乃至更复杂体系（如固体电子相）手性的研究具有重要意义</a:t>
            </a:r>
            <a:r>
              <a:rPr lang="zh-CN" altLang="en-US" sz="1800" dirty="0">
                <a:effectLst/>
                <a:ea typeface="宋体" panose="02010600030101010101" pitchFamily="2" charset="-122"/>
                <a:cs typeface="Times New Roman" panose="02020603050405020304" pitchFamily="18" charset="0"/>
              </a:rPr>
              <a:t>。</a:t>
            </a:r>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8</a:t>
            </a:fld>
            <a:endParaRPr lang="zh-CN" altLang="en-US"/>
          </a:p>
        </p:txBody>
      </p:sp>
    </p:spTree>
    <p:extLst>
      <p:ext uri="{BB962C8B-B14F-4D97-AF65-F5344CB8AC3E}">
        <p14:creationId xmlns:p14="http://schemas.microsoft.com/office/powerpoint/2010/main" val="1275172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ea typeface="宋体" panose="02010600030101010101" pitchFamily="2" charset="-122"/>
                <a:cs typeface="Times New Roman" panose="02020603050405020304" pitchFamily="18" charset="0"/>
              </a:rPr>
              <a:t>近二十年来，随着计算能力的飞跃式提升，量子力学理论计算方法在分子手性构型的确定中得到了广泛的应用。从第一性原理出发计算出的分子的电子圆二色谱不受经验规律的束缚，为实验提供了良好的参照，使分子手性构型的确定更为准确迅速。目前常用的计算</a:t>
            </a:r>
            <a:r>
              <a:rPr lang="en-US" altLang="zh-CN" sz="1800" dirty="0">
                <a:effectLst/>
                <a:ea typeface="宋体" panose="02010600030101010101" pitchFamily="2" charset="-122"/>
                <a:cs typeface="Times New Roman" panose="02020603050405020304" pitchFamily="18" charset="0"/>
              </a:rPr>
              <a:t>ECD</a:t>
            </a:r>
            <a:r>
              <a:rPr lang="zh-CN" altLang="en-US" sz="1800" dirty="0">
                <a:effectLst/>
                <a:ea typeface="宋体" panose="02010600030101010101" pitchFamily="2" charset="-122"/>
                <a:cs typeface="Times New Roman" panose="02020603050405020304" pitchFamily="18" charset="0"/>
              </a:rPr>
              <a:t>谱</a:t>
            </a:r>
            <a:r>
              <a:rPr lang="zh-CN" altLang="zh-CN" sz="1800" dirty="0">
                <a:effectLst/>
                <a:ea typeface="宋体" panose="02010600030101010101" pitchFamily="2" charset="-122"/>
                <a:cs typeface="Times New Roman" panose="02020603050405020304" pitchFamily="18" charset="0"/>
              </a:rPr>
              <a:t>的方法大体上可分为</a:t>
            </a:r>
            <a:r>
              <a:rPr lang="en-US" altLang="zh-CN" sz="1800" dirty="0">
                <a:effectLst/>
                <a:ea typeface="宋体" panose="02010600030101010101" pitchFamily="2" charset="-122"/>
                <a:cs typeface="Times New Roman" panose="02020603050405020304" pitchFamily="18" charset="0"/>
              </a:rPr>
              <a:t>Hartree-</a:t>
            </a:r>
            <a:r>
              <a:rPr lang="en-US" altLang="zh-CN" sz="1800" dirty="0" err="1">
                <a:effectLst/>
                <a:ea typeface="宋体" panose="02010600030101010101" pitchFamily="2" charset="-122"/>
                <a:cs typeface="Times New Roman" panose="02020603050405020304" pitchFamily="18" charset="0"/>
              </a:rPr>
              <a:t>Fock</a:t>
            </a:r>
            <a:r>
              <a:rPr lang="zh-CN" altLang="zh-CN" sz="1800" dirty="0">
                <a:effectLst/>
                <a:ea typeface="宋体" panose="02010600030101010101" pitchFamily="2" charset="-122"/>
                <a:cs typeface="Times New Roman" panose="02020603050405020304" pitchFamily="18" charset="0"/>
              </a:rPr>
              <a:t>法、基于波函数理论的相关方法和</a:t>
            </a:r>
            <a:r>
              <a:rPr lang="en-US" altLang="zh-CN" sz="1800" dirty="0">
                <a:effectLst/>
                <a:ea typeface="宋体" panose="02010600030101010101" pitchFamily="2" charset="-122"/>
                <a:cs typeface="Times New Roman" panose="02020603050405020304" pitchFamily="18" charset="0"/>
              </a:rPr>
              <a:t>Kohn-Sham</a:t>
            </a:r>
            <a:r>
              <a:rPr lang="zh-CN" altLang="zh-CN" sz="1800" dirty="0">
                <a:effectLst/>
                <a:ea typeface="宋体" panose="02010600030101010101" pitchFamily="2" charset="-122"/>
                <a:cs typeface="Times New Roman" panose="02020603050405020304" pitchFamily="18" charset="0"/>
              </a:rPr>
              <a:t>法</a:t>
            </a:r>
            <a:r>
              <a:rPr lang="zh-CN" altLang="en-US" sz="1800" dirty="0">
                <a:effectLst/>
                <a:ea typeface="宋体" panose="02010600030101010101" pitchFamily="2" charset="-122"/>
                <a:cs typeface="Times New Roman" panose="02020603050405020304" pitchFamily="18" charset="0"/>
              </a:rPr>
              <a:t>。在这些大类方法下又衍生发展出了许多的计算方法。含时密度泛函方法简称</a:t>
            </a:r>
            <a:r>
              <a:rPr lang="en-US" altLang="zh-CN" sz="1800" dirty="0">
                <a:effectLst/>
                <a:ea typeface="宋体" panose="02010600030101010101" pitchFamily="2" charset="-122"/>
                <a:cs typeface="Times New Roman" panose="02020603050405020304" pitchFamily="18" charset="0"/>
              </a:rPr>
              <a:t>TDDFT</a:t>
            </a:r>
            <a:r>
              <a:rPr lang="zh-CN" altLang="en-US" sz="1800" dirty="0">
                <a:effectLst/>
                <a:ea typeface="宋体" panose="02010600030101010101" pitchFamily="2" charset="-122"/>
                <a:cs typeface="Times New Roman" panose="02020603050405020304" pitchFamily="18" charset="0"/>
              </a:rPr>
              <a:t>，近年来成为了</a:t>
            </a:r>
            <a:r>
              <a:rPr lang="en-US" altLang="zh-CN" sz="1800" dirty="0">
                <a:effectLst/>
                <a:ea typeface="宋体" panose="02010600030101010101" pitchFamily="2" charset="-122"/>
                <a:cs typeface="Times New Roman" panose="02020603050405020304" pitchFamily="18" charset="0"/>
              </a:rPr>
              <a:t>ECD</a:t>
            </a:r>
            <a:r>
              <a:rPr lang="zh-CN" altLang="en-US" sz="1800" dirty="0">
                <a:effectLst/>
                <a:ea typeface="宋体" panose="02010600030101010101" pitchFamily="2" charset="-122"/>
                <a:cs typeface="Times New Roman" panose="02020603050405020304" pitchFamily="18" charset="0"/>
              </a:rPr>
              <a:t>谱乃至光激发计算领域的重要方法，具有理想的激发态计算精度和适中的计算成本。本课题使用的实时含时密度泛函方法属于</a:t>
            </a:r>
            <a:r>
              <a:rPr lang="en-US" altLang="zh-CN" sz="1800" dirty="0">
                <a:effectLst/>
                <a:ea typeface="宋体" panose="02010600030101010101" pitchFamily="2" charset="-122"/>
                <a:cs typeface="Times New Roman" panose="02020603050405020304" pitchFamily="18" charset="0"/>
              </a:rPr>
              <a:t>TDDFT</a:t>
            </a:r>
            <a:r>
              <a:rPr lang="zh-CN" altLang="en-US" sz="1800" dirty="0">
                <a:effectLst/>
                <a:ea typeface="宋体" panose="02010600030101010101" pitchFamily="2" charset="-122"/>
                <a:cs typeface="Times New Roman" panose="02020603050405020304" pitchFamily="18" charset="0"/>
              </a:rPr>
              <a:t>的一种，</a:t>
            </a:r>
            <a:r>
              <a:rPr lang="zh-CN" altLang="zh-CN" sz="1800" dirty="0">
                <a:effectLst/>
                <a:ea typeface="宋体" panose="02010600030101010101" pitchFamily="2" charset="-122"/>
                <a:cs typeface="Times New Roman" panose="02020603050405020304" pitchFamily="18" charset="0"/>
              </a:rPr>
              <a:t>直接在时间空间求解</a:t>
            </a:r>
            <a:r>
              <a:rPr lang="zh-CN" altLang="en-US" sz="1800" dirty="0">
                <a:effectLst/>
                <a:ea typeface="宋体" panose="02010600030101010101" pitchFamily="2" charset="-122"/>
                <a:cs typeface="Times New Roman" panose="02020603050405020304" pitchFamily="18" charset="0"/>
              </a:rPr>
              <a:t>含时</a:t>
            </a:r>
            <a:r>
              <a:rPr lang="en-US" altLang="zh-CN" sz="1800" dirty="0">
                <a:effectLst/>
                <a:ea typeface="宋体" panose="02010600030101010101" pitchFamily="2" charset="-122"/>
                <a:cs typeface="Times New Roman" panose="02020603050405020304" pitchFamily="18" charset="0"/>
              </a:rPr>
              <a:t>Kohn-Sham</a:t>
            </a:r>
            <a:r>
              <a:rPr lang="zh-CN" altLang="zh-CN" sz="1800" dirty="0">
                <a:effectLst/>
                <a:ea typeface="宋体" panose="02010600030101010101" pitchFamily="2" charset="-122"/>
                <a:cs typeface="Times New Roman" panose="02020603050405020304" pitchFamily="18" charset="0"/>
              </a:rPr>
              <a:t>方程，</a:t>
            </a:r>
            <a:r>
              <a:rPr lang="zh-CN" altLang="en-US" sz="1800" dirty="0">
                <a:effectLst/>
                <a:ea typeface="宋体" panose="02010600030101010101" pitchFamily="2" charset="-122"/>
                <a:cs typeface="Times New Roman" panose="02020603050405020304" pitchFamily="18" charset="0"/>
              </a:rPr>
              <a:t>能给出</a:t>
            </a:r>
            <a:r>
              <a:rPr lang="zh-CN" altLang="zh-CN" sz="1800" dirty="0">
                <a:effectLst/>
                <a:ea typeface="宋体" panose="02010600030101010101" pitchFamily="2" charset="-122"/>
                <a:cs typeface="Times New Roman" panose="02020603050405020304" pitchFamily="18" charset="0"/>
              </a:rPr>
              <a:t>体系波函数在初始微扰后随时间的实时演化</a:t>
            </a:r>
            <a:r>
              <a:rPr lang="zh-CN" altLang="en-US" sz="1800" dirty="0">
                <a:effectLst/>
                <a:ea typeface="宋体" panose="02010600030101010101" pitchFamily="2" charset="-122"/>
                <a:cs typeface="Times New Roman" panose="02020603050405020304" pitchFamily="18" charset="0"/>
              </a:rPr>
              <a:t>和非线性光谱信息，计算大分子体系的成本较其他</a:t>
            </a:r>
            <a:r>
              <a:rPr lang="en-US" altLang="zh-CN" sz="1800" dirty="0">
                <a:effectLst/>
                <a:ea typeface="宋体" panose="02010600030101010101" pitchFamily="2" charset="-122"/>
                <a:cs typeface="Times New Roman" panose="02020603050405020304" pitchFamily="18" charset="0"/>
              </a:rPr>
              <a:t>TDDFT</a:t>
            </a:r>
            <a:r>
              <a:rPr lang="zh-CN" altLang="en-US" sz="1800" dirty="0">
                <a:effectLst/>
                <a:ea typeface="宋体" panose="02010600030101010101" pitchFamily="2" charset="-122"/>
                <a:cs typeface="Times New Roman" panose="02020603050405020304" pitchFamily="18" charset="0"/>
              </a:rPr>
              <a:t>方法更小。本课题旨在</a:t>
            </a:r>
            <a:r>
              <a:rPr lang="zh-CN" altLang="zh-CN" sz="1800" dirty="0">
                <a:effectLst/>
                <a:ea typeface="宋体" panose="02010600030101010101" pitchFamily="2" charset="-122"/>
                <a:cs typeface="Times New Roman" panose="02020603050405020304" pitchFamily="18" charset="0"/>
              </a:rPr>
              <a:t>发展高精度、低计算成本以及高普适性的圆二色谱计算方法</a:t>
            </a:r>
            <a:r>
              <a:rPr lang="zh-CN" altLang="en-US" sz="1800" dirty="0">
                <a:effectLst/>
                <a:ea typeface="宋体" panose="02010600030101010101" pitchFamily="2" charset="-122"/>
                <a:cs typeface="Times New Roman" panose="02020603050405020304" pitchFamily="18" charset="0"/>
              </a:rPr>
              <a:t>，这</a:t>
            </a:r>
            <a:r>
              <a:rPr lang="zh-CN" altLang="zh-CN" sz="1800" dirty="0">
                <a:effectLst/>
                <a:ea typeface="宋体" panose="02010600030101010101" pitchFamily="2" charset="-122"/>
                <a:cs typeface="Times New Roman" panose="02020603050405020304" pitchFamily="18" charset="0"/>
              </a:rPr>
              <a:t>对分子手性构型的确定乃至更复杂体系（如固体电子相）手性的研究具有重要意义</a:t>
            </a:r>
            <a:r>
              <a:rPr lang="zh-CN" altLang="en-US" sz="1800" dirty="0">
                <a:effectLst/>
                <a:ea typeface="宋体" panose="02010600030101010101" pitchFamily="2" charset="-122"/>
                <a:cs typeface="Times New Roman" panose="02020603050405020304" pitchFamily="18" charset="0"/>
              </a:rPr>
              <a:t>。</a:t>
            </a:r>
            <a:endParaRPr lang="zh-CN" altLang="en-US" dirty="0"/>
          </a:p>
        </p:txBody>
      </p:sp>
      <p:sp>
        <p:nvSpPr>
          <p:cNvPr id="4" name="灯片编号占位符 3"/>
          <p:cNvSpPr>
            <a:spLocks noGrp="1"/>
          </p:cNvSpPr>
          <p:nvPr>
            <p:ph type="sldNum" sz="quarter" idx="5"/>
          </p:nvPr>
        </p:nvSpPr>
        <p:spPr/>
        <p:txBody>
          <a:bodyPr/>
          <a:lstStyle/>
          <a:p>
            <a:fld id="{0FE9B258-9FFB-4B0D-B815-A3578B96B5F2}" type="slidenum">
              <a:rPr lang="zh-CN" altLang="en-US" smtClean="0"/>
              <a:t>9</a:t>
            </a:fld>
            <a:endParaRPr lang="zh-CN" altLang="en-US"/>
          </a:p>
        </p:txBody>
      </p:sp>
    </p:spTree>
    <p:extLst>
      <p:ext uri="{BB962C8B-B14F-4D97-AF65-F5344CB8AC3E}">
        <p14:creationId xmlns:p14="http://schemas.microsoft.com/office/powerpoint/2010/main" val="832402844"/>
      </p:ext>
    </p:extLst>
  </p:cSld>
  <p:clrMapOvr>
    <a:masterClrMapping/>
  </p:clrMapOvr>
</p:notes>
</file>

<file path=ppt/slideLayouts/_rels/slideLayout1.xml.rels><?xml version="1.0" encoding="UTF-8" standalone="yes"?>
<Relationships xmlns="http://schemas.openxmlformats.org/package/2006/relationships"><Relationship Id="rId117" Type="http://schemas.openxmlformats.org/officeDocument/2006/relationships/image" Target="../media/image116.png"/><Relationship Id="rId21" Type="http://schemas.openxmlformats.org/officeDocument/2006/relationships/image" Target="../media/image20.svg"/><Relationship Id="rId42" Type="http://schemas.openxmlformats.org/officeDocument/2006/relationships/image" Target="../media/image41.png"/><Relationship Id="rId63" Type="http://schemas.openxmlformats.org/officeDocument/2006/relationships/image" Target="../media/image62.png"/><Relationship Id="rId84" Type="http://schemas.openxmlformats.org/officeDocument/2006/relationships/image" Target="../media/image83.svg"/><Relationship Id="rId16" Type="http://schemas.openxmlformats.org/officeDocument/2006/relationships/image" Target="../media/image15.png"/><Relationship Id="rId107" Type="http://schemas.openxmlformats.org/officeDocument/2006/relationships/image" Target="../media/image106.png"/><Relationship Id="rId11" Type="http://schemas.openxmlformats.org/officeDocument/2006/relationships/image" Target="../media/image10.svg"/><Relationship Id="rId32" Type="http://schemas.openxmlformats.org/officeDocument/2006/relationships/image" Target="../media/image31.svg"/><Relationship Id="rId37" Type="http://schemas.openxmlformats.org/officeDocument/2006/relationships/image" Target="../media/image36.svg"/><Relationship Id="rId53" Type="http://schemas.openxmlformats.org/officeDocument/2006/relationships/image" Target="../media/image52.png"/><Relationship Id="rId58" Type="http://schemas.openxmlformats.org/officeDocument/2006/relationships/image" Target="../media/image57.svg"/><Relationship Id="rId74" Type="http://schemas.openxmlformats.org/officeDocument/2006/relationships/image" Target="../media/image73.svg"/><Relationship Id="rId79" Type="http://schemas.openxmlformats.org/officeDocument/2006/relationships/image" Target="../media/image78.png"/><Relationship Id="rId102" Type="http://schemas.openxmlformats.org/officeDocument/2006/relationships/image" Target="../media/image101.svg"/><Relationship Id="rId123" Type="http://schemas.openxmlformats.org/officeDocument/2006/relationships/image" Target="../media/image122.png"/><Relationship Id="rId128" Type="http://schemas.openxmlformats.org/officeDocument/2006/relationships/image" Target="../media/image127.svg"/><Relationship Id="rId5" Type="http://schemas.openxmlformats.org/officeDocument/2006/relationships/image" Target="../media/image4.svg"/><Relationship Id="rId90" Type="http://schemas.openxmlformats.org/officeDocument/2006/relationships/image" Target="../media/image89.svg"/><Relationship Id="rId95" Type="http://schemas.openxmlformats.org/officeDocument/2006/relationships/image" Target="../media/image94.png"/><Relationship Id="rId22" Type="http://schemas.openxmlformats.org/officeDocument/2006/relationships/image" Target="../media/image21.png"/><Relationship Id="rId27" Type="http://schemas.openxmlformats.org/officeDocument/2006/relationships/image" Target="../media/image26.svg"/><Relationship Id="rId43" Type="http://schemas.openxmlformats.org/officeDocument/2006/relationships/image" Target="../media/image42.svg"/><Relationship Id="rId48" Type="http://schemas.openxmlformats.org/officeDocument/2006/relationships/image" Target="../media/image47.png"/><Relationship Id="rId64" Type="http://schemas.openxmlformats.org/officeDocument/2006/relationships/image" Target="../media/image63.svg"/><Relationship Id="rId69" Type="http://schemas.openxmlformats.org/officeDocument/2006/relationships/image" Target="../media/image68.png"/><Relationship Id="rId113" Type="http://schemas.openxmlformats.org/officeDocument/2006/relationships/image" Target="../media/image112.png"/><Relationship Id="rId118" Type="http://schemas.openxmlformats.org/officeDocument/2006/relationships/image" Target="../media/image117.svg"/><Relationship Id="rId134" Type="http://schemas.openxmlformats.org/officeDocument/2006/relationships/image" Target="../media/image133.svg"/><Relationship Id="rId80" Type="http://schemas.openxmlformats.org/officeDocument/2006/relationships/image" Target="../media/image79.svg"/><Relationship Id="rId85" Type="http://schemas.openxmlformats.org/officeDocument/2006/relationships/image" Target="../media/image84.png"/><Relationship Id="rId12" Type="http://schemas.openxmlformats.org/officeDocument/2006/relationships/image" Target="../media/image11.png"/><Relationship Id="rId17" Type="http://schemas.openxmlformats.org/officeDocument/2006/relationships/image" Target="../media/image16.svg"/><Relationship Id="rId33" Type="http://schemas.openxmlformats.org/officeDocument/2006/relationships/image" Target="../media/image32.png"/><Relationship Id="rId38" Type="http://schemas.openxmlformats.org/officeDocument/2006/relationships/image" Target="../media/image37.png"/><Relationship Id="rId59" Type="http://schemas.openxmlformats.org/officeDocument/2006/relationships/image" Target="../media/image58.png"/><Relationship Id="rId103" Type="http://schemas.openxmlformats.org/officeDocument/2006/relationships/image" Target="../media/image102.png"/><Relationship Id="rId108" Type="http://schemas.openxmlformats.org/officeDocument/2006/relationships/image" Target="../media/image107.svg"/><Relationship Id="rId124" Type="http://schemas.openxmlformats.org/officeDocument/2006/relationships/image" Target="../media/image123.svg"/><Relationship Id="rId129" Type="http://schemas.openxmlformats.org/officeDocument/2006/relationships/image" Target="../media/image128.png"/><Relationship Id="rId54" Type="http://schemas.openxmlformats.org/officeDocument/2006/relationships/image" Target="../media/image53.svg"/><Relationship Id="rId70" Type="http://schemas.openxmlformats.org/officeDocument/2006/relationships/image" Target="../media/image69.svg"/><Relationship Id="rId75" Type="http://schemas.openxmlformats.org/officeDocument/2006/relationships/image" Target="../media/image74.png"/><Relationship Id="rId91" Type="http://schemas.openxmlformats.org/officeDocument/2006/relationships/image" Target="../media/image90.png"/><Relationship Id="rId96" Type="http://schemas.openxmlformats.org/officeDocument/2006/relationships/image" Target="../media/image95.svg"/><Relationship Id="rId1" Type="http://schemas.openxmlformats.org/officeDocument/2006/relationships/slideMaster" Target="../slideMasters/slideMaster1.xml"/><Relationship Id="rId6" Type="http://schemas.openxmlformats.org/officeDocument/2006/relationships/image" Target="../media/image5.png"/><Relationship Id="rId23" Type="http://schemas.openxmlformats.org/officeDocument/2006/relationships/image" Target="../media/image22.svg"/><Relationship Id="rId28" Type="http://schemas.openxmlformats.org/officeDocument/2006/relationships/image" Target="../media/image27.svg"/><Relationship Id="rId49" Type="http://schemas.openxmlformats.org/officeDocument/2006/relationships/image" Target="../media/image48.svg"/><Relationship Id="rId114" Type="http://schemas.openxmlformats.org/officeDocument/2006/relationships/image" Target="../media/image113.svg"/><Relationship Id="rId119" Type="http://schemas.openxmlformats.org/officeDocument/2006/relationships/image" Target="../media/image118.png"/><Relationship Id="rId44" Type="http://schemas.openxmlformats.org/officeDocument/2006/relationships/image" Target="../media/image43.png"/><Relationship Id="rId60" Type="http://schemas.openxmlformats.org/officeDocument/2006/relationships/image" Target="../media/image59.svg"/><Relationship Id="rId65" Type="http://schemas.openxmlformats.org/officeDocument/2006/relationships/image" Target="../media/image64.png"/><Relationship Id="rId81" Type="http://schemas.openxmlformats.org/officeDocument/2006/relationships/image" Target="../media/image80.png"/><Relationship Id="rId86" Type="http://schemas.openxmlformats.org/officeDocument/2006/relationships/image" Target="../media/image85.svg"/><Relationship Id="rId130" Type="http://schemas.openxmlformats.org/officeDocument/2006/relationships/image" Target="../media/image129.svg"/><Relationship Id="rId13" Type="http://schemas.openxmlformats.org/officeDocument/2006/relationships/image" Target="../media/image12.svg"/><Relationship Id="rId18" Type="http://schemas.openxmlformats.org/officeDocument/2006/relationships/image" Target="../media/image17.png"/><Relationship Id="rId39" Type="http://schemas.openxmlformats.org/officeDocument/2006/relationships/image" Target="../media/image38.svg"/><Relationship Id="rId109" Type="http://schemas.openxmlformats.org/officeDocument/2006/relationships/image" Target="../media/image108.png"/><Relationship Id="rId34" Type="http://schemas.openxmlformats.org/officeDocument/2006/relationships/image" Target="../media/image33.svg"/><Relationship Id="rId50" Type="http://schemas.openxmlformats.org/officeDocument/2006/relationships/image" Target="../media/image49.svg"/><Relationship Id="rId55" Type="http://schemas.openxmlformats.org/officeDocument/2006/relationships/image" Target="../media/image54.png"/><Relationship Id="rId76" Type="http://schemas.openxmlformats.org/officeDocument/2006/relationships/image" Target="../media/image75.svg"/><Relationship Id="rId97" Type="http://schemas.openxmlformats.org/officeDocument/2006/relationships/image" Target="../media/image96.png"/><Relationship Id="rId104" Type="http://schemas.openxmlformats.org/officeDocument/2006/relationships/image" Target="../media/image103.svg"/><Relationship Id="rId120" Type="http://schemas.openxmlformats.org/officeDocument/2006/relationships/image" Target="../media/image119.svg"/><Relationship Id="rId125" Type="http://schemas.openxmlformats.org/officeDocument/2006/relationships/image" Target="../media/image124.png"/><Relationship Id="rId7" Type="http://schemas.openxmlformats.org/officeDocument/2006/relationships/image" Target="../media/image6.svg"/><Relationship Id="rId71" Type="http://schemas.openxmlformats.org/officeDocument/2006/relationships/image" Target="../media/image70.png"/><Relationship Id="rId92" Type="http://schemas.openxmlformats.org/officeDocument/2006/relationships/image" Target="../media/image91.svg"/><Relationship Id="rId2" Type="http://schemas.openxmlformats.org/officeDocument/2006/relationships/image" Target="../media/image1.png"/><Relationship Id="rId29" Type="http://schemas.openxmlformats.org/officeDocument/2006/relationships/image" Target="../media/image28.svg"/><Relationship Id="rId24" Type="http://schemas.openxmlformats.org/officeDocument/2006/relationships/image" Target="../media/image23.svg"/><Relationship Id="rId40" Type="http://schemas.openxmlformats.org/officeDocument/2006/relationships/image" Target="../media/image39.png"/><Relationship Id="rId45" Type="http://schemas.openxmlformats.org/officeDocument/2006/relationships/image" Target="../media/image44.svg"/><Relationship Id="rId66" Type="http://schemas.openxmlformats.org/officeDocument/2006/relationships/image" Target="../media/image65.svg"/><Relationship Id="rId87" Type="http://schemas.openxmlformats.org/officeDocument/2006/relationships/image" Target="../media/image86.png"/><Relationship Id="rId110" Type="http://schemas.openxmlformats.org/officeDocument/2006/relationships/image" Target="../media/image109.svg"/><Relationship Id="rId115" Type="http://schemas.openxmlformats.org/officeDocument/2006/relationships/image" Target="../media/image114.png"/><Relationship Id="rId131" Type="http://schemas.openxmlformats.org/officeDocument/2006/relationships/image" Target="../media/image130.png"/><Relationship Id="rId61" Type="http://schemas.openxmlformats.org/officeDocument/2006/relationships/image" Target="../media/image60.png"/><Relationship Id="rId82" Type="http://schemas.openxmlformats.org/officeDocument/2006/relationships/image" Target="../media/image81.svg"/><Relationship Id="rId19" Type="http://schemas.openxmlformats.org/officeDocument/2006/relationships/image" Target="../media/image18.svg"/><Relationship Id="rId14" Type="http://schemas.openxmlformats.org/officeDocument/2006/relationships/image" Target="../media/image13.png"/><Relationship Id="rId30" Type="http://schemas.openxmlformats.org/officeDocument/2006/relationships/image" Target="../media/image29.svg"/><Relationship Id="rId35" Type="http://schemas.openxmlformats.org/officeDocument/2006/relationships/image" Target="../media/image34.png"/><Relationship Id="rId56" Type="http://schemas.openxmlformats.org/officeDocument/2006/relationships/image" Target="../media/image55.svg"/><Relationship Id="rId77" Type="http://schemas.openxmlformats.org/officeDocument/2006/relationships/image" Target="../media/image76.png"/><Relationship Id="rId100" Type="http://schemas.openxmlformats.org/officeDocument/2006/relationships/image" Target="../media/image99.svg"/><Relationship Id="rId105" Type="http://schemas.openxmlformats.org/officeDocument/2006/relationships/image" Target="../media/image104.png"/><Relationship Id="rId126" Type="http://schemas.openxmlformats.org/officeDocument/2006/relationships/image" Target="../media/image125.svg"/><Relationship Id="rId8" Type="http://schemas.openxmlformats.org/officeDocument/2006/relationships/image" Target="../media/image7.png"/><Relationship Id="rId51" Type="http://schemas.openxmlformats.org/officeDocument/2006/relationships/image" Target="../media/image50.png"/><Relationship Id="rId72" Type="http://schemas.openxmlformats.org/officeDocument/2006/relationships/image" Target="../media/image71.svg"/><Relationship Id="rId93" Type="http://schemas.openxmlformats.org/officeDocument/2006/relationships/image" Target="../media/image92.png"/><Relationship Id="rId98" Type="http://schemas.openxmlformats.org/officeDocument/2006/relationships/image" Target="../media/image97.svg"/><Relationship Id="rId121" Type="http://schemas.openxmlformats.org/officeDocument/2006/relationships/image" Target="../media/image120.png"/><Relationship Id="rId3" Type="http://schemas.openxmlformats.org/officeDocument/2006/relationships/image" Target="../media/image2.svg"/><Relationship Id="rId25" Type="http://schemas.openxmlformats.org/officeDocument/2006/relationships/image" Target="../media/image24.svg"/><Relationship Id="rId46" Type="http://schemas.openxmlformats.org/officeDocument/2006/relationships/image" Target="../media/image45.png"/><Relationship Id="rId67" Type="http://schemas.openxmlformats.org/officeDocument/2006/relationships/image" Target="../media/image66.png"/><Relationship Id="rId116" Type="http://schemas.openxmlformats.org/officeDocument/2006/relationships/image" Target="../media/image115.svg"/><Relationship Id="rId20" Type="http://schemas.openxmlformats.org/officeDocument/2006/relationships/image" Target="../media/image19.png"/><Relationship Id="rId41" Type="http://schemas.openxmlformats.org/officeDocument/2006/relationships/image" Target="../media/image40.svg"/><Relationship Id="rId62" Type="http://schemas.openxmlformats.org/officeDocument/2006/relationships/image" Target="../media/image61.svg"/><Relationship Id="rId83" Type="http://schemas.openxmlformats.org/officeDocument/2006/relationships/image" Target="../media/image82.png"/><Relationship Id="rId88" Type="http://schemas.openxmlformats.org/officeDocument/2006/relationships/image" Target="../media/image87.svg"/><Relationship Id="rId111" Type="http://schemas.openxmlformats.org/officeDocument/2006/relationships/image" Target="../media/image110.png"/><Relationship Id="rId132" Type="http://schemas.openxmlformats.org/officeDocument/2006/relationships/image" Target="../media/image131.svg"/><Relationship Id="rId15" Type="http://schemas.openxmlformats.org/officeDocument/2006/relationships/image" Target="../media/image14.svg"/><Relationship Id="rId36" Type="http://schemas.openxmlformats.org/officeDocument/2006/relationships/image" Target="../media/image35.svg"/><Relationship Id="rId57" Type="http://schemas.openxmlformats.org/officeDocument/2006/relationships/image" Target="../media/image56.png"/><Relationship Id="rId106" Type="http://schemas.openxmlformats.org/officeDocument/2006/relationships/image" Target="../media/image105.svg"/><Relationship Id="rId127" Type="http://schemas.openxmlformats.org/officeDocument/2006/relationships/image" Target="../media/image126.png"/><Relationship Id="rId10" Type="http://schemas.openxmlformats.org/officeDocument/2006/relationships/image" Target="../media/image9.png"/><Relationship Id="rId31" Type="http://schemas.openxmlformats.org/officeDocument/2006/relationships/image" Target="../media/image30.svg"/><Relationship Id="rId52" Type="http://schemas.openxmlformats.org/officeDocument/2006/relationships/image" Target="../media/image51.svg"/><Relationship Id="rId73" Type="http://schemas.openxmlformats.org/officeDocument/2006/relationships/image" Target="../media/image72.png"/><Relationship Id="rId78" Type="http://schemas.openxmlformats.org/officeDocument/2006/relationships/image" Target="../media/image77.svg"/><Relationship Id="rId94" Type="http://schemas.openxmlformats.org/officeDocument/2006/relationships/image" Target="../media/image93.svg"/><Relationship Id="rId99" Type="http://schemas.openxmlformats.org/officeDocument/2006/relationships/image" Target="../media/image98.png"/><Relationship Id="rId101" Type="http://schemas.openxmlformats.org/officeDocument/2006/relationships/image" Target="../media/image100.png"/><Relationship Id="rId122" Type="http://schemas.openxmlformats.org/officeDocument/2006/relationships/image" Target="../media/image121.svg"/><Relationship Id="rId4" Type="http://schemas.openxmlformats.org/officeDocument/2006/relationships/image" Target="../media/image3.png"/><Relationship Id="rId9" Type="http://schemas.openxmlformats.org/officeDocument/2006/relationships/image" Target="../media/image8.svg"/><Relationship Id="rId26" Type="http://schemas.openxmlformats.org/officeDocument/2006/relationships/image" Target="../media/image25.svg"/><Relationship Id="rId47" Type="http://schemas.openxmlformats.org/officeDocument/2006/relationships/image" Target="../media/image46.svg"/><Relationship Id="rId68" Type="http://schemas.openxmlformats.org/officeDocument/2006/relationships/image" Target="../media/image67.svg"/><Relationship Id="rId89" Type="http://schemas.openxmlformats.org/officeDocument/2006/relationships/image" Target="../media/image88.png"/><Relationship Id="rId112" Type="http://schemas.openxmlformats.org/officeDocument/2006/relationships/image" Target="../media/image111.svg"/><Relationship Id="rId133" Type="http://schemas.openxmlformats.org/officeDocument/2006/relationships/image" Target="../media/image13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6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17" Type="http://schemas.openxmlformats.org/officeDocument/2006/relationships/image" Target="../media/image249.png"/><Relationship Id="rId21" Type="http://schemas.openxmlformats.org/officeDocument/2006/relationships/image" Target="../media/image153.svg"/><Relationship Id="rId42" Type="http://schemas.openxmlformats.org/officeDocument/2006/relationships/image" Target="../media/image174.png"/><Relationship Id="rId63" Type="http://schemas.openxmlformats.org/officeDocument/2006/relationships/image" Target="../media/image195.png"/><Relationship Id="rId84" Type="http://schemas.openxmlformats.org/officeDocument/2006/relationships/image" Target="../media/image216.svg"/><Relationship Id="rId16" Type="http://schemas.openxmlformats.org/officeDocument/2006/relationships/image" Target="../media/image148.png"/><Relationship Id="rId107" Type="http://schemas.openxmlformats.org/officeDocument/2006/relationships/image" Target="../media/image239.png"/><Relationship Id="rId11" Type="http://schemas.openxmlformats.org/officeDocument/2006/relationships/image" Target="../media/image143.svg"/><Relationship Id="rId32" Type="http://schemas.openxmlformats.org/officeDocument/2006/relationships/image" Target="../media/image164.svg"/><Relationship Id="rId37" Type="http://schemas.openxmlformats.org/officeDocument/2006/relationships/image" Target="../media/image169.svg"/><Relationship Id="rId53" Type="http://schemas.openxmlformats.org/officeDocument/2006/relationships/image" Target="../media/image185.png"/><Relationship Id="rId58" Type="http://schemas.openxmlformats.org/officeDocument/2006/relationships/image" Target="../media/image190.svg"/><Relationship Id="rId74" Type="http://schemas.openxmlformats.org/officeDocument/2006/relationships/image" Target="../media/image206.svg"/><Relationship Id="rId79" Type="http://schemas.openxmlformats.org/officeDocument/2006/relationships/image" Target="../media/image211.png"/><Relationship Id="rId102" Type="http://schemas.openxmlformats.org/officeDocument/2006/relationships/image" Target="../media/image234.svg"/><Relationship Id="rId123" Type="http://schemas.openxmlformats.org/officeDocument/2006/relationships/image" Target="../media/image255.png"/><Relationship Id="rId128" Type="http://schemas.openxmlformats.org/officeDocument/2006/relationships/image" Target="../media/image260.svg"/><Relationship Id="rId5" Type="http://schemas.openxmlformats.org/officeDocument/2006/relationships/image" Target="../media/image137.svg"/><Relationship Id="rId90" Type="http://schemas.openxmlformats.org/officeDocument/2006/relationships/image" Target="../media/image222.svg"/><Relationship Id="rId95" Type="http://schemas.openxmlformats.org/officeDocument/2006/relationships/image" Target="../media/image227.png"/><Relationship Id="rId22" Type="http://schemas.openxmlformats.org/officeDocument/2006/relationships/image" Target="../media/image154.png"/><Relationship Id="rId27" Type="http://schemas.openxmlformats.org/officeDocument/2006/relationships/image" Target="../media/image159.svg"/><Relationship Id="rId43" Type="http://schemas.openxmlformats.org/officeDocument/2006/relationships/image" Target="../media/image175.svg"/><Relationship Id="rId48" Type="http://schemas.openxmlformats.org/officeDocument/2006/relationships/image" Target="../media/image180.png"/><Relationship Id="rId64" Type="http://schemas.openxmlformats.org/officeDocument/2006/relationships/image" Target="../media/image196.svg"/><Relationship Id="rId69" Type="http://schemas.openxmlformats.org/officeDocument/2006/relationships/image" Target="../media/image201.png"/><Relationship Id="rId113" Type="http://schemas.openxmlformats.org/officeDocument/2006/relationships/image" Target="../media/image245.png"/><Relationship Id="rId118" Type="http://schemas.openxmlformats.org/officeDocument/2006/relationships/image" Target="../media/image250.svg"/><Relationship Id="rId134" Type="http://schemas.openxmlformats.org/officeDocument/2006/relationships/image" Target="../media/image266.svg"/><Relationship Id="rId80" Type="http://schemas.openxmlformats.org/officeDocument/2006/relationships/image" Target="../media/image212.svg"/><Relationship Id="rId85" Type="http://schemas.openxmlformats.org/officeDocument/2006/relationships/image" Target="../media/image217.png"/><Relationship Id="rId12" Type="http://schemas.openxmlformats.org/officeDocument/2006/relationships/image" Target="../media/image144.png"/><Relationship Id="rId17" Type="http://schemas.openxmlformats.org/officeDocument/2006/relationships/image" Target="../media/image149.svg"/><Relationship Id="rId33" Type="http://schemas.openxmlformats.org/officeDocument/2006/relationships/image" Target="../media/image165.png"/><Relationship Id="rId38" Type="http://schemas.openxmlformats.org/officeDocument/2006/relationships/image" Target="../media/image170.png"/><Relationship Id="rId59" Type="http://schemas.openxmlformats.org/officeDocument/2006/relationships/image" Target="../media/image191.png"/><Relationship Id="rId103" Type="http://schemas.openxmlformats.org/officeDocument/2006/relationships/image" Target="../media/image235.png"/><Relationship Id="rId108" Type="http://schemas.openxmlformats.org/officeDocument/2006/relationships/image" Target="../media/image240.svg"/><Relationship Id="rId124" Type="http://schemas.openxmlformats.org/officeDocument/2006/relationships/image" Target="../media/image256.svg"/><Relationship Id="rId129" Type="http://schemas.openxmlformats.org/officeDocument/2006/relationships/image" Target="../media/image261.png"/><Relationship Id="rId54" Type="http://schemas.openxmlformats.org/officeDocument/2006/relationships/image" Target="../media/image186.svg"/><Relationship Id="rId70" Type="http://schemas.openxmlformats.org/officeDocument/2006/relationships/image" Target="../media/image202.svg"/><Relationship Id="rId75" Type="http://schemas.openxmlformats.org/officeDocument/2006/relationships/image" Target="../media/image207.png"/><Relationship Id="rId91" Type="http://schemas.openxmlformats.org/officeDocument/2006/relationships/image" Target="../media/image223.png"/><Relationship Id="rId96" Type="http://schemas.openxmlformats.org/officeDocument/2006/relationships/image" Target="../media/image228.svg"/><Relationship Id="rId1" Type="http://schemas.openxmlformats.org/officeDocument/2006/relationships/slideMaster" Target="../slideMasters/slideMaster1.xml"/><Relationship Id="rId6" Type="http://schemas.openxmlformats.org/officeDocument/2006/relationships/image" Target="../media/image138.png"/><Relationship Id="rId23" Type="http://schemas.openxmlformats.org/officeDocument/2006/relationships/image" Target="../media/image155.svg"/><Relationship Id="rId28" Type="http://schemas.openxmlformats.org/officeDocument/2006/relationships/image" Target="../media/image160.svg"/><Relationship Id="rId49" Type="http://schemas.openxmlformats.org/officeDocument/2006/relationships/image" Target="../media/image181.svg"/><Relationship Id="rId114" Type="http://schemas.openxmlformats.org/officeDocument/2006/relationships/image" Target="../media/image246.svg"/><Relationship Id="rId119" Type="http://schemas.openxmlformats.org/officeDocument/2006/relationships/image" Target="../media/image251.png"/><Relationship Id="rId44" Type="http://schemas.openxmlformats.org/officeDocument/2006/relationships/image" Target="../media/image176.png"/><Relationship Id="rId60" Type="http://schemas.openxmlformats.org/officeDocument/2006/relationships/image" Target="../media/image192.svg"/><Relationship Id="rId65" Type="http://schemas.openxmlformats.org/officeDocument/2006/relationships/image" Target="../media/image197.png"/><Relationship Id="rId81" Type="http://schemas.openxmlformats.org/officeDocument/2006/relationships/image" Target="../media/image213.png"/><Relationship Id="rId86" Type="http://schemas.openxmlformats.org/officeDocument/2006/relationships/image" Target="../media/image218.svg"/><Relationship Id="rId130" Type="http://schemas.openxmlformats.org/officeDocument/2006/relationships/image" Target="../media/image262.svg"/><Relationship Id="rId135" Type="http://schemas.openxmlformats.org/officeDocument/2006/relationships/image" Target="../media/image267.png"/><Relationship Id="rId13" Type="http://schemas.openxmlformats.org/officeDocument/2006/relationships/image" Target="../media/image145.svg"/><Relationship Id="rId18" Type="http://schemas.openxmlformats.org/officeDocument/2006/relationships/image" Target="../media/image150.png"/><Relationship Id="rId39" Type="http://schemas.openxmlformats.org/officeDocument/2006/relationships/image" Target="../media/image171.svg"/><Relationship Id="rId109" Type="http://schemas.openxmlformats.org/officeDocument/2006/relationships/image" Target="../media/image241.png"/><Relationship Id="rId34" Type="http://schemas.openxmlformats.org/officeDocument/2006/relationships/image" Target="../media/image166.svg"/><Relationship Id="rId50" Type="http://schemas.openxmlformats.org/officeDocument/2006/relationships/image" Target="../media/image182.svg"/><Relationship Id="rId55" Type="http://schemas.openxmlformats.org/officeDocument/2006/relationships/image" Target="../media/image187.png"/><Relationship Id="rId76" Type="http://schemas.openxmlformats.org/officeDocument/2006/relationships/image" Target="../media/image208.svg"/><Relationship Id="rId97" Type="http://schemas.openxmlformats.org/officeDocument/2006/relationships/image" Target="../media/image229.png"/><Relationship Id="rId104" Type="http://schemas.openxmlformats.org/officeDocument/2006/relationships/image" Target="../media/image236.svg"/><Relationship Id="rId120" Type="http://schemas.openxmlformats.org/officeDocument/2006/relationships/image" Target="../media/image252.svg"/><Relationship Id="rId125" Type="http://schemas.openxmlformats.org/officeDocument/2006/relationships/image" Target="../media/image257.png"/><Relationship Id="rId7" Type="http://schemas.openxmlformats.org/officeDocument/2006/relationships/image" Target="../media/image139.svg"/><Relationship Id="rId71" Type="http://schemas.openxmlformats.org/officeDocument/2006/relationships/image" Target="../media/image203.png"/><Relationship Id="rId92" Type="http://schemas.openxmlformats.org/officeDocument/2006/relationships/image" Target="../media/image224.svg"/><Relationship Id="rId2" Type="http://schemas.openxmlformats.org/officeDocument/2006/relationships/image" Target="../media/image134.png"/><Relationship Id="rId29" Type="http://schemas.openxmlformats.org/officeDocument/2006/relationships/image" Target="../media/image161.svg"/><Relationship Id="rId24" Type="http://schemas.openxmlformats.org/officeDocument/2006/relationships/image" Target="../media/image156.svg"/><Relationship Id="rId40" Type="http://schemas.openxmlformats.org/officeDocument/2006/relationships/image" Target="../media/image172.png"/><Relationship Id="rId45" Type="http://schemas.openxmlformats.org/officeDocument/2006/relationships/image" Target="../media/image177.svg"/><Relationship Id="rId66" Type="http://schemas.openxmlformats.org/officeDocument/2006/relationships/image" Target="../media/image198.svg"/><Relationship Id="rId87" Type="http://schemas.openxmlformats.org/officeDocument/2006/relationships/image" Target="../media/image219.png"/><Relationship Id="rId110" Type="http://schemas.openxmlformats.org/officeDocument/2006/relationships/image" Target="../media/image242.svg"/><Relationship Id="rId115" Type="http://schemas.openxmlformats.org/officeDocument/2006/relationships/image" Target="../media/image247.png"/><Relationship Id="rId131" Type="http://schemas.openxmlformats.org/officeDocument/2006/relationships/image" Target="../media/image263.png"/><Relationship Id="rId136" Type="http://schemas.microsoft.com/office/2007/relationships/hdphoto" Target="../media/hdphoto1.wdp"/><Relationship Id="rId61" Type="http://schemas.openxmlformats.org/officeDocument/2006/relationships/image" Target="../media/image193.png"/><Relationship Id="rId82" Type="http://schemas.openxmlformats.org/officeDocument/2006/relationships/image" Target="../media/image214.svg"/><Relationship Id="rId19" Type="http://schemas.openxmlformats.org/officeDocument/2006/relationships/image" Target="../media/image151.svg"/><Relationship Id="rId14" Type="http://schemas.openxmlformats.org/officeDocument/2006/relationships/image" Target="../media/image146.png"/><Relationship Id="rId30" Type="http://schemas.openxmlformats.org/officeDocument/2006/relationships/image" Target="../media/image162.svg"/><Relationship Id="rId35" Type="http://schemas.openxmlformats.org/officeDocument/2006/relationships/image" Target="../media/image167.png"/><Relationship Id="rId56" Type="http://schemas.openxmlformats.org/officeDocument/2006/relationships/image" Target="../media/image188.svg"/><Relationship Id="rId77" Type="http://schemas.openxmlformats.org/officeDocument/2006/relationships/image" Target="../media/image209.png"/><Relationship Id="rId100" Type="http://schemas.openxmlformats.org/officeDocument/2006/relationships/image" Target="../media/image232.svg"/><Relationship Id="rId105" Type="http://schemas.openxmlformats.org/officeDocument/2006/relationships/image" Target="../media/image237.png"/><Relationship Id="rId126" Type="http://schemas.openxmlformats.org/officeDocument/2006/relationships/image" Target="../media/image258.svg"/><Relationship Id="rId8" Type="http://schemas.openxmlformats.org/officeDocument/2006/relationships/image" Target="../media/image140.png"/><Relationship Id="rId51" Type="http://schemas.openxmlformats.org/officeDocument/2006/relationships/image" Target="../media/image183.png"/><Relationship Id="rId72" Type="http://schemas.openxmlformats.org/officeDocument/2006/relationships/image" Target="../media/image204.svg"/><Relationship Id="rId93" Type="http://schemas.openxmlformats.org/officeDocument/2006/relationships/image" Target="../media/image225.png"/><Relationship Id="rId98" Type="http://schemas.openxmlformats.org/officeDocument/2006/relationships/image" Target="../media/image230.svg"/><Relationship Id="rId121" Type="http://schemas.openxmlformats.org/officeDocument/2006/relationships/image" Target="../media/image253.png"/><Relationship Id="rId3" Type="http://schemas.openxmlformats.org/officeDocument/2006/relationships/image" Target="../media/image135.svg"/><Relationship Id="rId25" Type="http://schemas.openxmlformats.org/officeDocument/2006/relationships/image" Target="../media/image157.svg"/><Relationship Id="rId46" Type="http://schemas.openxmlformats.org/officeDocument/2006/relationships/image" Target="../media/image178.png"/><Relationship Id="rId67" Type="http://schemas.openxmlformats.org/officeDocument/2006/relationships/image" Target="../media/image199.png"/><Relationship Id="rId116" Type="http://schemas.openxmlformats.org/officeDocument/2006/relationships/image" Target="../media/image248.svg"/><Relationship Id="rId20" Type="http://schemas.openxmlformats.org/officeDocument/2006/relationships/image" Target="../media/image152.png"/><Relationship Id="rId41" Type="http://schemas.openxmlformats.org/officeDocument/2006/relationships/image" Target="../media/image173.svg"/><Relationship Id="rId62" Type="http://schemas.openxmlformats.org/officeDocument/2006/relationships/image" Target="../media/image194.svg"/><Relationship Id="rId83" Type="http://schemas.openxmlformats.org/officeDocument/2006/relationships/image" Target="../media/image215.png"/><Relationship Id="rId88" Type="http://schemas.openxmlformats.org/officeDocument/2006/relationships/image" Target="../media/image220.svg"/><Relationship Id="rId111" Type="http://schemas.openxmlformats.org/officeDocument/2006/relationships/image" Target="../media/image243.png"/><Relationship Id="rId132" Type="http://schemas.openxmlformats.org/officeDocument/2006/relationships/image" Target="../media/image264.svg"/><Relationship Id="rId15" Type="http://schemas.openxmlformats.org/officeDocument/2006/relationships/image" Target="../media/image147.svg"/><Relationship Id="rId36" Type="http://schemas.openxmlformats.org/officeDocument/2006/relationships/image" Target="../media/image168.svg"/><Relationship Id="rId57" Type="http://schemas.openxmlformats.org/officeDocument/2006/relationships/image" Target="../media/image189.png"/><Relationship Id="rId106" Type="http://schemas.openxmlformats.org/officeDocument/2006/relationships/image" Target="../media/image238.svg"/><Relationship Id="rId127" Type="http://schemas.openxmlformats.org/officeDocument/2006/relationships/image" Target="../media/image259.png"/><Relationship Id="rId10" Type="http://schemas.openxmlformats.org/officeDocument/2006/relationships/image" Target="../media/image142.png"/><Relationship Id="rId31" Type="http://schemas.openxmlformats.org/officeDocument/2006/relationships/image" Target="../media/image163.svg"/><Relationship Id="rId52" Type="http://schemas.openxmlformats.org/officeDocument/2006/relationships/image" Target="../media/image184.svg"/><Relationship Id="rId73" Type="http://schemas.openxmlformats.org/officeDocument/2006/relationships/image" Target="../media/image205.png"/><Relationship Id="rId78" Type="http://schemas.openxmlformats.org/officeDocument/2006/relationships/image" Target="../media/image210.svg"/><Relationship Id="rId94" Type="http://schemas.openxmlformats.org/officeDocument/2006/relationships/image" Target="../media/image226.svg"/><Relationship Id="rId99" Type="http://schemas.openxmlformats.org/officeDocument/2006/relationships/image" Target="../media/image231.png"/><Relationship Id="rId101" Type="http://schemas.openxmlformats.org/officeDocument/2006/relationships/image" Target="../media/image233.png"/><Relationship Id="rId122" Type="http://schemas.openxmlformats.org/officeDocument/2006/relationships/image" Target="../media/image254.svg"/><Relationship Id="rId4" Type="http://schemas.openxmlformats.org/officeDocument/2006/relationships/image" Target="../media/image136.png"/><Relationship Id="rId9" Type="http://schemas.openxmlformats.org/officeDocument/2006/relationships/image" Target="../media/image141.svg"/><Relationship Id="rId26" Type="http://schemas.openxmlformats.org/officeDocument/2006/relationships/image" Target="../media/image158.svg"/><Relationship Id="rId47" Type="http://schemas.openxmlformats.org/officeDocument/2006/relationships/image" Target="../media/image179.svg"/><Relationship Id="rId68" Type="http://schemas.openxmlformats.org/officeDocument/2006/relationships/image" Target="../media/image200.svg"/><Relationship Id="rId89" Type="http://schemas.openxmlformats.org/officeDocument/2006/relationships/image" Target="../media/image221.png"/><Relationship Id="rId112" Type="http://schemas.openxmlformats.org/officeDocument/2006/relationships/image" Target="../media/image244.svg"/><Relationship Id="rId133" Type="http://schemas.openxmlformats.org/officeDocument/2006/relationships/image" Target="../media/image265.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5" Type="http://schemas.openxmlformats.org/officeDocument/2006/relationships/image" Target="../media/image269.png"/><Relationship Id="rId4" Type="http://schemas.microsoft.com/office/2007/relationships/hdphoto" Target="../media/hdphoto1.wdp"/></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70.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67.png"/><Relationship Id="rId2" Type="http://schemas.openxmlformats.org/officeDocument/2006/relationships/image" Target="../media/image268.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71.png"/><Relationship Id="rId2" Type="http://schemas.openxmlformats.org/officeDocument/2006/relationships/image" Target="../media/image268.png"/><Relationship Id="rId1" Type="http://schemas.openxmlformats.org/officeDocument/2006/relationships/slideMaster" Target="../slideMasters/slideMaster1.xml"/><Relationship Id="rId6" Type="http://schemas.microsoft.com/office/2007/relationships/hdphoto" Target="../media/hdphoto3.wdp"/><Relationship Id="rId5" Type="http://schemas.openxmlformats.org/officeDocument/2006/relationships/image" Target="../media/image272.png"/><Relationship Id="rId4" Type="http://schemas.microsoft.com/office/2007/relationships/hdphoto" Target="../media/hdphoto2.wdp"/></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73.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bg>
      <p:bgPr>
        <a:solidFill>
          <a:schemeClr val="tx2"/>
        </a:solidFill>
        <a:effectLst/>
      </p:bgPr>
    </p:bg>
    <p:spTree>
      <p:nvGrpSpPr>
        <p:cNvPr id="1" name=""/>
        <p:cNvGrpSpPr/>
        <p:nvPr/>
      </p:nvGrpSpPr>
      <p:grpSpPr>
        <a:xfrm>
          <a:off x="0" y="0"/>
          <a:ext cx="0" cy="0"/>
          <a:chOff x="0" y="0"/>
          <a:chExt cx="0" cy="0"/>
        </a:xfrm>
      </p:grpSpPr>
      <p:grpSp>
        <p:nvGrpSpPr>
          <p:cNvPr id="184" name="组合 183">
            <a:extLst>
              <a:ext uri="{FF2B5EF4-FFF2-40B4-BE49-F238E27FC236}">
                <a16:creationId xmlns:a16="http://schemas.microsoft.com/office/drawing/2014/main" id="{B4031E1D-E618-438D-BE3B-74BC6E6CF44D}"/>
              </a:ext>
            </a:extLst>
          </p:cNvPr>
          <p:cNvGrpSpPr/>
          <p:nvPr userDrawn="1"/>
        </p:nvGrpSpPr>
        <p:grpSpPr>
          <a:xfrm>
            <a:off x="634154" y="554967"/>
            <a:ext cx="10923692" cy="5748067"/>
            <a:chOff x="-1255917" y="-7108881"/>
            <a:chExt cx="10923692" cy="5748067"/>
          </a:xfrm>
          <a:solidFill>
            <a:schemeClr val="tx2">
              <a:lumMod val="20000"/>
              <a:lumOff val="80000"/>
              <a:alpha val="2000"/>
            </a:schemeClr>
          </a:solidFill>
        </p:grpSpPr>
        <p:pic>
          <p:nvPicPr>
            <p:cNvPr id="185" name="图形 184" descr="上升趋势">
              <a:extLst>
                <a:ext uri="{FF2B5EF4-FFF2-40B4-BE49-F238E27FC236}">
                  <a16:creationId xmlns:a16="http://schemas.microsoft.com/office/drawing/2014/main" id="{48AC8611-23A5-4393-8E8C-9EAA932C29F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55917" y="-4086459"/>
              <a:ext cx="540000" cy="540000"/>
            </a:xfrm>
            <a:prstGeom prst="rect">
              <a:avLst/>
            </a:prstGeom>
          </p:spPr>
        </p:pic>
        <p:pic>
          <p:nvPicPr>
            <p:cNvPr id="186" name="图形 185" descr="单级齿轮">
              <a:extLst>
                <a:ext uri="{FF2B5EF4-FFF2-40B4-BE49-F238E27FC236}">
                  <a16:creationId xmlns:a16="http://schemas.microsoft.com/office/drawing/2014/main" id="{B55570A6-C327-4BBB-BB28-3332B909519A}"/>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54547" y="-4086459"/>
              <a:ext cx="540000" cy="540000"/>
            </a:xfrm>
            <a:prstGeom prst="rect">
              <a:avLst/>
            </a:prstGeom>
          </p:spPr>
        </p:pic>
        <p:pic>
          <p:nvPicPr>
            <p:cNvPr id="187" name="图形 186" descr="秒表">
              <a:extLst>
                <a:ext uri="{FF2B5EF4-FFF2-40B4-BE49-F238E27FC236}">
                  <a16:creationId xmlns:a16="http://schemas.microsoft.com/office/drawing/2014/main" id="{838079D2-925F-4D5B-992C-B62670DDFFE4}"/>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518355" y="-4086459"/>
              <a:ext cx="540000" cy="540000"/>
            </a:xfrm>
            <a:prstGeom prst="rect">
              <a:avLst/>
            </a:prstGeom>
          </p:spPr>
        </p:pic>
        <p:pic>
          <p:nvPicPr>
            <p:cNvPr id="365" name="图形 364" descr="过滤器">
              <a:extLst>
                <a:ext uri="{FF2B5EF4-FFF2-40B4-BE49-F238E27FC236}">
                  <a16:creationId xmlns:a16="http://schemas.microsoft.com/office/drawing/2014/main" id="{127B847D-A894-4D95-87BF-9F8DF1E9E02C}"/>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382163" y="-4086459"/>
              <a:ext cx="540000" cy="540000"/>
            </a:xfrm>
            <a:prstGeom prst="rect">
              <a:avLst/>
            </a:prstGeom>
          </p:spPr>
        </p:pic>
        <p:pic>
          <p:nvPicPr>
            <p:cNvPr id="366" name="图形 365" descr="上升趋势">
              <a:extLst>
                <a:ext uri="{FF2B5EF4-FFF2-40B4-BE49-F238E27FC236}">
                  <a16:creationId xmlns:a16="http://schemas.microsoft.com/office/drawing/2014/main" id="{70A7CC09-C0AB-43FD-BB04-9690D986954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245971" y="-4086459"/>
              <a:ext cx="540000" cy="540000"/>
            </a:xfrm>
            <a:prstGeom prst="rect">
              <a:avLst/>
            </a:prstGeom>
          </p:spPr>
        </p:pic>
        <p:pic>
          <p:nvPicPr>
            <p:cNvPr id="367" name="图形 366" descr="国际象棋棋子">
              <a:extLst>
                <a:ext uri="{FF2B5EF4-FFF2-40B4-BE49-F238E27FC236}">
                  <a16:creationId xmlns:a16="http://schemas.microsoft.com/office/drawing/2014/main" id="{0DD1A31B-0322-4148-B3E2-EFAA621C03E8}"/>
                </a:ext>
              </a:extLst>
            </p:cNvPr>
            <p:cNvPicPr>
              <a:picLocks noChangeAspect="1"/>
            </p:cNvPicPr>
            <p:nvPr userDrawn="1"/>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2109" y="-4086459"/>
              <a:ext cx="540000" cy="540000"/>
            </a:xfrm>
            <a:prstGeom prst="rect">
              <a:avLst/>
            </a:prstGeom>
          </p:spPr>
        </p:pic>
        <p:pic>
          <p:nvPicPr>
            <p:cNvPr id="368" name="图形 367" descr="菱形">
              <a:extLst>
                <a:ext uri="{FF2B5EF4-FFF2-40B4-BE49-F238E27FC236}">
                  <a16:creationId xmlns:a16="http://schemas.microsoft.com/office/drawing/2014/main" id="{F4FC9E22-68FE-4B86-AFE0-0ECB3C7B2C1E}"/>
                </a:ext>
              </a:extLst>
            </p:cNvPr>
            <p:cNvPicPr>
              <a:picLocks noChangeAspect="1"/>
            </p:cNvPicPr>
            <p:nvPr userDrawn="1"/>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71699" y="-4086459"/>
              <a:ext cx="540000" cy="540000"/>
            </a:xfrm>
            <a:prstGeom prst="rect">
              <a:avLst/>
            </a:prstGeom>
          </p:spPr>
        </p:pic>
        <p:pic>
          <p:nvPicPr>
            <p:cNvPr id="369" name="图形 368" descr="Web 设计">
              <a:extLst>
                <a:ext uri="{FF2B5EF4-FFF2-40B4-BE49-F238E27FC236}">
                  <a16:creationId xmlns:a16="http://schemas.microsoft.com/office/drawing/2014/main" id="{937004FE-38F6-4E1B-8FF1-FE429A1DC85F}"/>
                </a:ext>
              </a:extLst>
            </p:cNvPr>
            <p:cNvPicPr>
              <a:picLocks noChangeAspect="1"/>
            </p:cNvPicPr>
            <p:nvPr userDrawn="1"/>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335507" y="-4086459"/>
              <a:ext cx="540000" cy="540000"/>
            </a:xfrm>
            <a:prstGeom prst="rect">
              <a:avLst/>
            </a:prstGeom>
          </p:spPr>
        </p:pic>
        <p:pic>
          <p:nvPicPr>
            <p:cNvPr id="370" name="图形 369" descr="从云中下载">
              <a:extLst>
                <a:ext uri="{FF2B5EF4-FFF2-40B4-BE49-F238E27FC236}">
                  <a16:creationId xmlns:a16="http://schemas.microsoft.com/office/drawing/2014/main" id="{91650CDF-A0AB-412E-BA51-0FBF4696DC44}"/>
                </a:ext>
              </a:extLst>
            </p:cNvPr>
            <p:cNvPicPr>
              <a:picLocks noChangeAspect="1"/>
            </p:cNvPicPr>
            <p:nvPr userDrawn="1"/>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199315" y="-4086459"/>
              <a:ext cx="540000" cy="540000"/>
            </a:xfrm>
            <a:prstGeom prst="rect">
              <a:avLst/>
            </a:prstGeom>
          </p:spPr>
        </p:pic>
        <p:pic>
          <p:nvPicPr>
            <p:cNvPr id="371" name="图形 370" descr="家">
              <a:extLst>
                <a:ext uri="{FF2B5EF4-FFF2-40B4-BE49-F238E27FC236}">
                  <a16:creationId xmlns:a16="http://schemas.microsoft.com/office/drawing/2014/main" id="{F3003DD2-911B-4B1A-ACD1-3E13A17A3F18}"/>
                </a:ext>
              </a:extLst>
            </p:cNvPr>
            <p:cNvPicPr>
              <a:picLocks noChangeAspect="1"/>
            </p:cNvPicPr>
            <p:nvPr userDrawn="1"/>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3063123" y="-4086459"/>
              <a:ext cx="540000" cy="540000"/>
            </a:xfrm>
            <a:prstGeom prst="rect">
              <a:avLst/>
            </a:prstGeom>
          </p:spPr>
        </p:pic>
        <p:pic>
          <p:nvPicPr>
            <p:cNvPr id="372" name="图形 371" descr="处理器">
              <a:extLst>
                <a:ext uri="{FF2B5EF4-FFF2-40B4-BE49-F238E27FC236}">
                  <a16:creationId xmlns:a16="http://schemas.microsoft.com/office/drawing/2014/main" id="{DA709FD1-157D-4939-B2DA-0332A69779BC}"/>
                </a:ext>
              </a:extLst>
            </p:cNvPr>
            <p:cNvPicPr>
              <a:picLocks noChangeAspect="1"/>
            </p:cNvPicPr>
            <p:nvPr userDrawn="1"/>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3926931" y="-4086459"/>
              <a:ext cx="540000" cy="540000"/>
            </a:xfrm>
            <a:prstGeom prst="rect">
              <a:avLst/>
            </a:prstGeom>
          </p:spPr>
        </p:pic>
        <p:pic>
          <p:nvPicPr>
            <p:cNvPr id="373" name="图形 372" descr="工具">
              <a:extLst>
                <a:ext uri="{FF2B5EF4-FFF2-40B4-BE49-F238E27FC236}">
                  <a16:creationId xmlns:a16="http://schemas.microsoft.com/office/drawing/2014/main" id="{83B1070C-489E-4473-9D63-01ED8EE186EB}"/>
                </a:ext>
              </a:extLst>
            </p:cNvPr>
            <p:cNvPicPr>
              <a:picLocks noChangeAspect="1"/>
            </p:cNvPicPr>
            <p:nvPr userDrawn="1"/>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4790739" y="-4086459"/>
              <a:ext cx="540000" cy="540000"/>
            </a:xfrm>
            <a:prstGeom prst="rect">
              <a:avLst/>
            </a:prstGeom>
          </p:spPr>
        </p:pic>
        <p:pic>
          <p:nvPicPr>
            <p:cNvPr id="374" name="图形 373" descr="国际象棋棋子">
              <a:extLst>
                <a:ext uri="{FF2B5EF4-FFF2-40B4-BE49-F238E27FC236}">
                  <a16:creationId xmlns:a16="http://schemas.microsoft.com/office/drawing/2014/main" id="{BF8257E6-D5F2-4FD6-9A25-4C1F47F7BDE2}"/>
                </a:ext>
              </a:extLst>
            </p:cNvPr>
            <p:cNvPicPr>
              <a:picLocks noChangeAspect="1"/>
            </p:cNvPicPr>
            <p:nvPr userDrawn="1"/>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109775" y="-4086459"/>
              <a:ext cx="540000" cy="540000"/>
            </a:xfrm>
            <a:prstGeom prst="rect">
              <a:avLst/>
            </a:prstGeom>
          </p:spPr>
        </p:pic>
        <p:pic>
          <p:nvPicPr>
            <p:cNvPr id="375" name="图形 374" descr="过滤器">
              <a:extLst>
                <a:ext uri="{FF2B5EF4-FFF2-40B4-BE49-F238E27FC236}">
                  <a16:creationId xmlns:a16="http://schemas.microsoft.com/office/drawing/2014/main" id="{E47DC369-6C2F-4230-A796-7981B3E4A029}"/>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331007" y="-1936814"/>
              <a:ext cx="576000" cy="576000"/>
            </a:xfrm>
            <a:prstGeom prst="rect">
              <a:avLst/>
            </a:prstGeom>
          </p:spPr>
        </p:pic>
        <p:pic>
          <p:nvPicPr>
            <p:cNvPr id="376" name="图形 375" descr="秒表">
              <a:extLst>
                <a:ext uri="{FF2B5EF4-FFF2-40B4-BE49-F238E27FC236}">
                  <a16:creationId xmlns:a16="http://schemas.microsoft.com/office/drawing/2014/main" id="{FFEDCD0E-E5BB-4A06-9D6D-3B327555C116}"/>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25"/>
                </a:ext>
              </a:extLst>
            </a:blip>
            <a:stretch>
              <a:fillRect/>
            </a:stretch>
          </p:blipFill>
          <p:spPr>
            <a:xfrm>
              <a:off x="2193315" y="-1936814"/>
              <a:ext cx="576000" cy="576000"/>
            </a:xfrm>
            <a:prstGeom prst="rect">
              <a:avLst/>
            </a:prstGeom>
          </p:spPr>
        </p:pic>
        <p:pic>
          <p:nvPicPr>
            <p:cNvPr id="377" name="图形 376" descr="单级齿轮">
              <a:extLst>
                <a:ext uri="{FF2B5EF4-FFF2-40B4-BE49-F238E27FC236}">
                  <a16:creationId xmlns:a16="http://schemas.microsoft.com/office/drawing/2014/main" id="{A0A200BE-5103-4839-8889-10187938C833}"/>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3055623" y="-1936814"/>
              <a:ext cx="576000" cy="576000"/>
            </a:xfrm>
            <a:prstGeom prst="rect">
              <a:avLst/>
            </a:prstGeom>
          </p:spPr>
        </p:pic>
        <p:pic>
          <p:nvPicPr>
            <p:cNvPr id="378" name="图形 377" descr="工具">
              <a:extLst>
                <a:ext uri="{FF2B5EF4-FFF2-40B4-BE49-F238E27FC236}">
                  <a16:creationId xmlns:a16="http://schemas.microsoft.com/office/drawing/2014/main" id="{88FADDEE-80C1-4C10-BC85-108CDEA93059}"/>
                </a:ext>
              </a:extLst>
            </p:cNvPr>
            <p:cNvPicPr>
              <a:picLocks noChangeAspect="1"/>
            </p:cNvPicPr>
            <p:nvPr userDrawn="1"/>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3917931" y="-1936814"/>
              <a:ext cx="576000" cy="576000"/>
            </a:xfrm>
            <a:prstGeom prst="rect">
              <a:avLst/>
            </a:prstGeom>
          </p:spPr>
        </p:pic>
        <p:pic>
          <p:nvPicPr>
            <p:cNvPr id="379" name="图形 378" descr="处理器">
              <a:extLst>
                <a:ext uri="{FF2B5EF4-FFF2-40B4-BE49-F238E27FC236}">
                  <a16:creationId xmlns:a16="http://schemas.microsoft.com/office/drawing/2014/main" id="{E90CC49A-EB36-4AB8-A5FD-91F1D9222007}"/>
                </a:ext>
              </a:extLst>
            </p:cNvPr>
            <p:cNvPicPr>
              <a:picLocks noChangeAspect="1"/>
            </p:cNvPicPr>
            <p:nvPr userDrawn="1"/>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4780239" y="-1936814"/>
              <a:ext cx="576000" cy="576000"/>
            </a:xfrm>
            <a:prstGeom prst="rect">
              <a:avLst/>
            </a:prstGeom>
          </p:spPr>
        </p:pic>
        <p:pic>
          <p:nvPicPr>
            <p:cNvPr id="380" name="图形 379" descr="从云中下载">
              <a:extLst>
                <a:ext uri="{FF2B5EF4-FFF2-40B4-BE49-F238E27FC236}">
                  <a16:creationId xmlns:a16="http://schemas.microsoft.com/office/drawing/2014/main" id="{79D4F45D-C415-409F-A4B4-155C9649B027}"/>
                </a:ext>
              </a:extLst>
            </p:cNvPr>
            <p:cNvPicPr>
              <a:picLocks noChangeAspect="1"/>
            </p:cNvPicPr>
            <p:nvPr userDrawn="1"/>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5642547" y="-1936814"/>
              <a:ext cx="576000" cy="576000"/>
            </a:xfrm>
            <a:prstGeom prst="rect">
              <a:avLst/>
            </a:prstGeom>
          </p:spPr>
        </p:pic>
        <p:pic>
          <p:nvPicPr>
            <p:cNvPr id="381" name="图形 380" descr="Web 设计">
              <a:extLst>
                <a:ext uri="{FF2B5EF4-FFF2-40B4-BE49-F238E27FC236}">
                  <a16:creationId xmlns:a16="http://schemas.microsoft.com/office/drawing/2014/main" id="{114E652D-AC24-4370-AE53-8C81892F82C2}"/>
                </a:ext>
              </a:extLst>
            </p:cNvPr>
            <p:cNvPicPr>
              <a:picLocks noChangeAspect="1"/>
            </p:cNvPicPr>
            <p:nvPr userDrawn="1"/>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468699" y="-1936814"/>
              <a:ext cx="576000" cy="576000"/>
            </a:xfrm>
            <a:prstGeom prst="rect">
              <a:avLst/>
            </a:prstGeom>
          </p:spPr>
        </p:pic>
        <p:pic>
          <p:nvPicPr>
            <p:cNvPr id="382" name="图形 381" descr="菱形">
              <a:extLst>
                <a:ext uri="{FF2B5EF4-FFF2-40B4-BE49-F238E27FC236}">
                  <a16:creationId xmlns:a16="http://schemas.microsoft.com/office/drawing/2014/main" id="{EA15C4B7-78FF-42EB-B76A-4DC054CCE984}"/>
                </a:ext>
              </a:extLst>
            </p:cNvPr>
            <p:cNvPicPr>
              <a:picLocks noChangeAspect="1"/>
            </p:cNvPicPr>
            <p:nvPr userDrawn="1"/>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31"/>
                </a:ext>
              </a:extLst>
            </a:blip>
            <a:stretch>
              <a:fillRect/>
            </a:stretch>
          </p:blipFill>
          <p:spPr>
            <a:xfrm>
              <a:off x="9091775" y="-1936814"/>
              <a:ext cx="576000" cy="576000"/>
            </a:xfrm>
            <a:prstGeom prst="rect">
              <a:avLst/>
            </a:prstGeom>
          </p:spPr>
        </p:pic>
        <p:pic>
          <p:nvPicPr>
            <p:cNvPr id="383" name="图形 382" descr="国际象棋棋子">
              <a:extLst>
                <a:ext uri="{FF2B5EF4-FFF2-40B4-BE49-F238E27FC236}">
                  <a16:creationId xmlns:a16="http://schemas.microsoft.com/office/drawing/2014/main" id="{10B5E93C-9571-4533-AC00-8EB1AF425A0C}"/>
                </a:ext>
              </a:extLst>
            </p:cNvPr>
            <p:cNvPicPr>
              <a:picLocks noChangeAspect="1"/>
            </p:cNvPicPr>
            <p:nvPr userDrawn="1"/>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32"/>
                </a:ext>
              </a:extLst>
            </a:blip>
            <a:stretch>
              <a:fillRect/>
            </a:stretch>
          </p:blipFill>
          <p:spPr>
            <a:xfrm>
              <a:off x="6504855" y="-1936814"/>
              <a:ext cx="576000" cy="576000"/>
            </a:xfrm>
            <a:prstGeom prst="rect">
              <a:avLst/>
            </a:prstGeom>
          </p:spPr>
        </p:pic>
        <p:pic>
          <p:nvPicPr>
            <p:cNvPr id="384" name="图形 383" descr="公文包">
              <a:extLst>
                <a:ext uri="{FF2B5EF4-FFF2-40B4-BE49-F238E27FC236}">
                  <a16:creationId xmlns:a16="http://schemas.microsoft.com/office/drawing/2014/main" id="{2218F535-9C33-4326-9D84-5EF6B160DDE8}"/>
                </a:ext>
              </a:extLst>
            </p:cNvPr>
            <p:cNvPicPr>
              <a:picLocks noChangeAspect="1"/>
            </p:cNvPicPr>
            <p:nvPr userDrawn="1"/>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a:off x="7367163" y="-1936814"/>
              <a:ext cx="576000" cy="576000"/>
            </a:xfrm>
            <a:prstGeom prst="rect">
              <a:avLst/>
            </a:prstGeom>
          </p:spPr>
        </p:pic>
        <p:pic>
          <p:nvPicPr>
            <p:cNvPr id="385" name="图形 384" descr="绘图圆规">
              <a:extLst>
                <a:ext uri="{FF2B5EF4-FFF2-40B4-BE49-F238E27FC236}">
                  <a16:creationId xmlns:a16="http://schemas.microsoft.com/office/drawing/2014/main" id="{D3F6E65A-0665-4EAE-B3E6-709801DBC895}"/>
                </a:ext>
              </a:extLst>
            </p:cNvPr>
            <p:cNvPicPr>
              <a:picLocks noChangeAspect="1"/>
            </p:cNvPicPr>
            <p:nvPr userDrawn="1"/>
          </p:nvPicPr>
          <p:blipFill>
            <a:blip r:embed="rId35">
              <a:extLst>
                <a:ext uri="{28A0092B-C50C-407E-A947-70E740481C1C}">
                  <a14:useLocalDpi xmlns:a14="http://schemas.microsoft.com/office/drawing/2010/main" val="0"/>
                </a:ext>
                <a:ext uri="{96DAC541-7B7A-43D3-8B79-37D633B846F1}">
                  <asvg:svgBlip xmlns:asvg="http://schemas.microsoft.com/office/drawing/2016/SVG/main" r:embed="rId36"/>
                </a:ext>
              </a:extLst>
            </a:blip>
            <a:stretch>
              <a:fillRect/>
            </a:stretch>
          </p:blipFill>
          <p:spPr>
            <a:xfrm>
              <a:off x="8229471" y="-1936814"/>
              <a:ext cx="576000" cy="576000"/>
            </a:xfrm>
            <a:prstGeom prst="rect">
              <a:avLst/>
            </a:prstGeom>
          </p:spPr>
        </p:pic>
        <p:pic>
          <p:nvPicPr>
            <p:cNvPr id="386" name="图形 385" descr="家">
              <a:extLst>
                <a:ext uri="{FF2B5EF4-FFF2-40B4-BE49-F238E27FC236}">
                  <a16:creationId xmlns:a16="http://schemas.microsoft.com/office/drawing/2014/main" id="{43E04069-387E-403E-AFD8-187446D4E1DB}"/>
                </a:ext>
              </a:extLst>
            </p:cNvPr>
            <p:cNvPicPr>
              <a:picLocks noChangeAspect="1"/>
            </p:cNvPicPr>
            <p:nvPr userDrawn="1"/>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37"/>
                </a:ext>
              </a:extLst>
            </a:blip>
            <a:stretch>
              <a:fillRect/>
            </a:stretch>
          </p:blipFill>
          <p:spPr>
            <a:xfrm>
              <a:off x="-393609" y="-1936814"/>
              <a:ext cx="576000" cy="576000"/>
            </a:xfrm>
            <a:prstGeom prst="rect">
              <a:avLst/>
            </a:prstGeom>
          </p:spPr>
        </p:pic>
        <p:pic>
          <p:nvPicPr>
            <p:cNvPr id="387" name="图形 386" descr="指向右边的反手食指">
              <a:extLst>
                <a:ext uri="{FF2B5EF4-FFF2-40B4-BE49-F238E27FC236}">
                  <a16:creationId xmlns:a16="http://schemas.microsoft.com/office/drawing/2014/main" id="{86DE9FA7-F786-454C-BF4E-9DDA99D302A3}"/>
                </a:ext>
              </a:extLst>
            </p:cNvPr>
            <p:cNvPicPr>
              <a:picLocks noChangeAspect="1"/>
            </p:cNvPicPr>
            <p:nvPr userDrawn="1"/>
          </p:nvPicPr>
          <p:blipFill>
            <a:blip r:embed="rId38">
              <a:extLst>
                <a:ext uri="{28A0092B-C50C-407E-A947-70E740481C1C}">
                  <a14:useLocalDpi xmlns:a14="http://schemas.microsoft.com/office/drawing/2010/main" val="0"/>
                </a:ext>
                <a:ext uri="{96DAC541-7B7A-43D3-8B79-37D633B846F1}">
                  <asvg:svgBlip xmlns:asvg="http://schemas.microsoft.com/office/drawing/2016/SVG/main" r:embed="rId39"/>
                </a:ext>
              </a:extLst>
            </a:blip>
            <a:stretch>
              <a:fillRect/>
            </a:stretch>
          </p:blipFill>
          <p:spPr>
            <a:xfrm>
              <a:off x="-1255917" y="-7108881"/>
              <a:ext cx="576000" cy="576000"/>
            </a:xfrm>
            <a:prstGeom prst="rect">
              <a:avLst/>
            </a:prstGeom>
          </p:spPr>
        </p:pic>
        <p:pic>
          <p:nvPicPr>
            <p:cNvPr id="388" name="图形 387" descr="无穷大">
              <a:extLst>
                <a:ext uri="{FF2B5EF4-FFF2-40B4-BE49-F238E27FC236}">
                  <a16:creationId xmlns:a16="http://schemas.microsoft.com/office/drawing/2014/main" id="{1B9D1892-30D0-4EF7-B511-0920B9700A03}"/>
                </a:ext>
              </a:extLst>
            </p:cNvPr>
            <p:cNvPicPr>
              <a:picLocks noChangeAspect="1"/>
            </p:cNvPicPr>
            <p:nvPr userDrawn="1"/>
          </p:nvPicPr>
          <p:blipFill>
            <a:blip r:embed="rId40">
              <a:extLst>
                <a:ext uri="{28A0092B-C50C-407E-A947-70E740481C1C}">
                  <a14:useLocalDpi xmlns:a14="http://schemas.microsoft.com/office/drawing/2010/main" val="0"/>
                </a:ext>
                <a:ext uri="{96DAC541-7B7A-43D3-8B79-37D633B846F1}">
                  <asvg:svgBlip xmlns:asvg="http://schemas.microsoft.com/office/drawing/2016/SVG/main" r:embed="rId41"/>
                </a:ext>
              </a:extLst>
            </a:blip>
            <a:stretch>
              <a:fillRect/>
            </a:stretch>
          </p:blipFill>
          <p:spPr>
            <a:xfrm>
              <a:off x="-393609" y="-7108881"/>
              <a:ext cx="576000" cy="576000"/>
            </a:xfrm>
            <a:prstGeom prst="rect">
              <a:avLst/>
            </a:prstGeom>
          </p:spPr>
        </p:pic>
        <p:pic>
          <p:nvPicPr>
            <p:cNvPr id="389" name="图形 388" descr="汽车">
              <a:extLst>
                <a:ext uri="{FF2B5EF4-FFF2-40B4-BE49-F238E27FC236}">
                  <a16:creationId xmlns:a16="http://schemas.microsoft.com/office/drawing/2014/main" id="{BD3DB625-64D6-4E4F-BB6A-C7EE0536F301}"/>
                </a:ext>
              </a:extLst>
            </p:cNvPr>
            <p:cNvPicPr>
              <a:picLocks noChangeAspect="1"/>
            </p:cNvPicPr>
            <p:nvPr userDrawn="1"/>
          </p:nvPicPr>
          <p:blipFill>
            <a:blip r:embed="rId42">
              <a:extLst>
                <a:ext uri="{28A0092B-C50C-407E-A947-70E740481C1C}">
                  <a14:useLocalDpi xmlns:a14="http://schemas.microsoft.com/office/drawing/2010/main" val="0"/>
                </a:ext>
                <a:ext uri="{96DAC541-7B7A-43D3-8B79-37D633B846F1}">
                  <asvg:svgBlip xmlns:asvg="http://schemas.microsoft.com/office/drawing/2016/SVG/main" r:embed="rId43"/>
                </a:ext>
              </a:extLst>
            </a:blip>
            <a:stretch>
              <a:fillRect/>
            </a:stretch>
          </p:blipFill>
          <p:spPr>
            <a:xfrm>
              <a:off x="468699" y="-7108881"/>
              <a:ext cx="576000" cy="576000"/>
            </a:xfrm>
            <a:prstGeom prst="rect">
              <a:avLst/>
            </a:prstGeom>
          </p:spPr>
        </p:pic>
        <p:pic>
          <p:nvPicPr>
            <p:cNvPr id="390" name="图形 389" descr="火箭">
              <a:extLst>
                <a:ext uri="{FF2B5EF4-FFF2-40B4-BE49-F238E27FC236}">
                  <a16:creationId xmlns:a16="http://schemas.microsoft.com/office/drawing/2014/main" id="{827C283B-D102-4816-8EFC-3A8032B42558}"/>
                </a:ext>
              </a:extLst>
            </p:cNvPr>
            <p:cNvPicPr>
              <a:picLocks noChangeAspect="1"/>
            </p:cNvPicPr>
            <p:nvPr userDrawn="1"/>
          </p:nvPicPr>
          <p:blipFill>
            <a:blip r:embed="rId44">
              <a:extLst>
                <a:ext uri="{28A0092B-C50C-407E-A947-70E740481C1C}">
                  <a14:useLocalDpi xmlns:a14="http://schemas.microsoft.com/office/drawing/2010/main" val="0"/>
                </a:ext>
                <a:ext uri="{96DAC541-7B7A-43D3-8B79-37D633B846F1}">
                  <asvg:svgBlip xmlns:asvg="http://schemas.microsoft.com/office/drawing/2016/SVG/main" r:embed="rId45"/>
                </a:ext>
              </a:extLst>
            </a:blip>
            <a:stretch>
              <a:fillRect/>
            </a:stretch>
          </p:blipFill>
          <p:spPr>
            <a:xfrm>
              <a:off x="1331007" y="-7108881"/>
              <a:ext cx="576000" cy="576000"/>
            </a:xfrm>
            <a:prstGeom prst="rect">
              <a:avLst/>
            </a:prstGeom>
          </p:spPr>
        </p:pic>
        <p:pic>
          <p:nvPicPr>
            <p:cNvPr id="391" name="图形 390" descr="飞机">
              <a:extLst>
                <a:ext uri="{FF2B5EF4-FFF2-40B4-BE49-F238E27FC236}">
                  <a16:creationId xmlns:a16="http://schemas.microsoft.com/office/drawing/2014/main" id="{FF91D3A2-799D-4579-8564-5DD6889D51BF}"/>
                </a:ext>
              </a:extLst>
            </p:cNvPr>
            <p:cNvPicPr>
              <a:picLocks noChangeAspect="1"/>
            </p:cNvPicPr>
            <p:nvPr userDrawn="1"/>
          </p:nvPicPr>
          <p:blipFill>
            <a:blip r:embed="rId46">
              <a:extLst>
                <a:ext uri="{28A0092B-C50C-407E-A947-70E740481C1C}">
                  <a14:useLocalDpi xmlns:a14="http://schemas.microsoft.com/office/drawing/2010/main" val="0"/>
                </a:ext>
                <a:ext uri="{96DAC541-7B7A-43D3-8B79-37D633B846F1}">
                  <asvg:svgBlip xmlns:asvg="http://schemas.microsoft.com/office/drawing/2016/SVG/main" r:embed="rId47"/>
                </a:ext>
              </a:extLst>
            </a:blip>
            <a:stretch>
              <a:fillRect/>
            </a:stretch>
          </p:blipFill>
          <p:spPr>
            <a:xfrm>
              <a:off x="2193315" y="-7108881"/>
              <a:ext cx="576000" cy="576000"/>
            </a:xfrm>
            <a:prstGeom prst="rect">
              <a:avLst/>
            </a:prstGeom>
          </p:spPr>
        </p:pic>
        <p:pic>
          <p:nvPicPr>
            <p:cNvPr id="392" name="图形 391" descr="热气球">
              <a:extLst>
                <a:ext uri="{FF2B5EF4-FFF2-40B4-BE49-F238E27FC236}">
                  <a16:creationId xmlns:a16="http://schemas.microsoft.com/office/drawing/2014/main" id="{EEF1017D-CF7D-408B-B358-EB1D351D75ED}"/>
                </a:ext>
              </a:extLst>
            </p:cNvPr>
            <p:cNvPicPr>
              <a:picLocks noChangeAspect="1"/>
            </p:cNvPicPr>
            <p:nvPr userDrawn="1"/>
          </p:nvPicPr>
          <p:blipFill>
            <a:blip r:embed="rId48">
              <a:extLst>
                <a:ext uri="{28A0092B-C50C-407E-A947-70E740481C1C}">
                  <a14:useLocalDpi xmlns:a14="http://schemas.microsoft.com/office/drawing/2010/main" val="0"/>
                </a:ext>
                <a:ext uri="{96DAC541-7B7A-43D3-8B79-37D633B846F1}">
                  <asvg:svgBlip xmlns:asvg="http://schemas.microsoft.com/office/drawing/2016/SVG/main" r:embed="rId49"/>
                </a:ext>
              </a:extLst>
            </a:blip>
            <a:stretch>
              <a:fillRect/>
            </a:stretch>
          </p:blipFill>
          <p:spPr>
            <a:xfrm>
              <a:off x="3055623" y="-7108881"/>
              <a:ext cx="576000" cy="576000"/>
            </a:xfrm>
            <a:prstGeom prst="rect">
              <a:avLst/>
            </a:prstGeom>
          </p:spPr>
        </p:pic>
        <p:pic>
          <p:nvPicPr>
            <p:cNvPr id="393" name="图形 392" descr="上升趋势">
              <a:extLst>
                <a:ext uri="{FF2B5EF4-FFF2-40B4-BE49-F238E27FC236}">
                  <a16:creationId xmlns:a16="http://schemas.microsoft.com/office/drawing/2014/main" id="{71C8A47B-349E-4043-A18C-C138AE95BC7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50"/>
                </a:ext>
              </a:extLst>
            </a:blip>
            <a:stretch>
              <a:fillRect/>
            </a:stretch>
          </p:blipFill>
          <p:spPr>
            <a:xfrm>
              <a:off x="3917931" y="-7108881"/>
              <a:ext cx="576000" cy="576000"/>
            </a:xfrm>
            <a:prstGeom prst="rect">
              <a:avLst/>
            </a:prstGeom>
          </p:spPr>
        </p:pic>
        <p:pic>
          <p:nvPicPr>
            <p:cNvPr id="394" name="图形 393" descr="秒表">
              <a:extLst>
                <a:ext uri="{FF2B5EF4-FFF2-40B4-BE49-F238E27FC236}">
                  <a16:creationId xmlns:a16="http://schemas.microsoft.com/office/drawing/2014/main" id="{272B97FA-FD18-4608-B451-0C4C350AF2E3}"/>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25"/>
                </a:ext>
              </a:extLst>
            </a:blip>
            <a:stretch>
              <a:fillRect/>
            </a:stretch>
          </p:blipFill>
          <p:spPr>
            <a:xfrm>
              <a:off x="5642547" y="-7108881"/>
              <a:ext cx="576000" cy="576000"/>
            </a:xfrm>
            <a:prstGeom prst="rect">
              <a:avLst/>
            </a:prstGeom>
          </p:spPr>
        </p:pic>
        <p:pic>
          <p:nvPicPr>
            <p:cNvPr id="395" name="图形 394" descr="靶心">
              <a:extLst>
                <a:ext uri="{FF2B5EF4-FFF2-40B4-BE49-F238E27FC236}">
                  <a16:creationId xmlns:a16="http://schemas.microsoft.com/office/drawing/2014/main" id="{298FD001-676E-4B01-B581-02C1FE6DDAA5}"/>
                </a:ext>
              </a:extLst>
            </p:cNvPr>
            <p:cNvPicPr>
              <a:picLocks noChangeAspect="1"/>
            </p:cNvPicPr>
            <p:nvPr userDrawn="1"/>
          </p:nvPicPr>
          <p:blipFill>
            <a:blip r:embed="rId51">
              <a:extLst>
                <a:ext uri="{28A0092B-C50C-407E-A947-70E740481C1C}">
                  <a14:useLocalDpi xmlns:a14="http://schemas.microsoft.com/office/drawing/2010/main" val="0"/>
                </a:ext>
                <a:ext uri="{96DAC541-7B7A-43D3-8B79-37D633B846F1}">
                  <asvg:svgBlip xmlns:asvg="http://schemas.microsoft.com/office/drawing/2016/SVG/main" r:embed="rId52"/>
                </a:ext>
              </a:extLst>
            </a:blip>
            <a:stretch>
              <a:fillRect/>
            </a:stretch>
          </p:blipFill>
          <p:spPr>
            <a:xfrm>
              <a:off x="6504855" y="-7108881"/>
              <a:ext cx="576000" cy="576000"/>
            </a:xfrm>
            <a:prstGeom prst="rect">
              <a:avLst/>
            </a:prstGeom>
          </p:spPr>
        </p:pic>
        <p:pic>
          <p:nvPicPr>
            <p:cNvPr id="396" name="图形 395" descr="过滤器">
              <a:extLst>
                <a:ext uri="{FF2B5EF4-FFF2-40B4-BE49-F238E27FC236}">
                  <a16:creationId xmlns:a16="http://schemas.microsoft.com/office/drawing/2014/main" id="{DCC2E2FB-975F-4B59-8C9D-E09B522C13DF}"/>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7367163" y="-7108881"/>
              <a:ext cx="576000" cy="576000"/>
            </a:xfrm>
            <a:prstGeom prst="rect">
              <a:avLst/>
            </a:prstGeom>
          </p:spPr>
        </p:pic>
        <p:pic>
          <p:nvPicPr>
            <p:cNvPr id="397" name="图形 396" descr="监视">
              <a:extLst>
                <a:ext uri="{FF2B5EF4-FFF2-40B4-BE49-F238E27FC236}">
                  <a16:creationId xmlns:a16="http://schemas.microsoft.com/office/drawing/2014/main" id="{3E086182-A458-4764-8C5F-F7CD968C0E2D}"/>
                </a:ext>
              </a:extLst>
            </p:cNvPr>
            <p:cNvPicPr>
              <a:picLocks noChangeAspect="1"/>
            </p:cNvPicPr>
            <p:nvPr userDrawn="1"/>
          </p:nvPicPr>
          <p:blipFill>
            <a:blip r:embed="rId53">
              <a:extLst>
                <a:ext uri="{28A0092B-C50C-407E-A947-70E740481C1C}">
                  <a14:useLocalDpi xmlns:a14="http://schemas.microsoft.com/office/drawing/2010/main" val="0"/>
                </a:ext>
                <a:ext uri="{96DAC541-7B7A-43D3-8B79-37D633B846F1}">
                  <asvg:svgBlip xmlns:asvg="http://schemas.microsoft.com/office/drawing/2016/SVG/main" r:embed="rId54"/>
                </a:ext>
              </a:extLst>
            </a:blip>
            <a:stretch>
              <a:fillRect/>
            </a:stretch>
          </p:blipFill>
          <p:spPr>
            <a:xfrm>
              <a:off x="8229471" y="-7108881"/>
              <a:ext cx="576000" cy="576000"/>
            </a:xfrm>
            <a:prstGeom prst="rect">
              <a:avLst/>
            </a:prstGeom>
          </p:spPr>
        </p:pic>
        <p:pic>
          <p:nvPicPr>
            <p:cNvPr id="398" name="图形 397" descr="监视器">
              <a:extLst>
                <a:ext uri="{FF2B5EF4-FFF2-40B4-BE49-F238E27FC236}">
                  <a16:creationId xmlns:a16="http://schemas.microsoft.com/office/drawing/2014/main" id="{2EB2FD7B-C9F1-4AF0-857D-D0CC2407A07F}"/>
                </a:ext>
              </a:extLst>
            </p:cNvPr>
            <p:cNvPicPr>
              <a:picLocks noChangeAspect="1"/>
            </p:cNvPicPr>
            <p:nvPr userDrawn="1"/>
          </p:nvPicPr>
          <p:blipFill>
            <a:blip r:embed="rId55">
              <a:extLst>
                <a:ext uri="{28A0092B-C50C-407E-A947-70E740481C1C}">
                  <a14:useLocalDpi xmlns:a14="http://schemas.microsoft.com/office/drawing/2010/main" val="0"/>
                </a:ext>
                <a:ext uri="{96DAC541-7B7A-43D3-8B79-37D633B846F1}">
                  <asvg:svgBlip xmlns:asvg="http://schemas.microsoft.com/office/drawing/2016/SVG/main" r:embed="rId56"/>
                </a:ext>
              </a:extLst>
            </a:blip>
            <a:stretch>
              <a:fillRect/>
            </a:stretch>
          </p:blipFill>
          <p:spPr>
            <a:xfrm>
              <a:off x="9091775" y="-7108881"/>
              <a:ext cx="576000" cy="576000"/>
            </a:xfrm>
            <a:prstGeom prst="rect">
              <a:avLst/>
            </a:prstGeom>
          </p:spPr>
        </p:pic>
        <p:pic>
          <p:nvPicPr>
            <p:cNvPr id="399" name="图形 398" descr="耳机">
              <a:extLst>
                <a:ext uri="{FF2B5EF4-FFF2-40B4-BE49-F238E27FC236}">
                  <a16:creationId xmlns:a16="http://schemas.microsoft.com/office/drawing/2014/main" id="{62577446-E30F-4465-A520-5161B0AEA30F}"/>
                </a:ext>
              </a:extLst>
            </p:cNvPr>
            <p:cNvPicPr>
              <a:picLocks noChangeAspect="1"/>
            </p:cNvPicPr>
            <p:nvPr userDrawn="1"/>
          </p:nvPicPr>
          <p:blipFill>
            <a:blip r:embed="rId57">
              <a:extLst>
                <a:ext uri="{28A0092B-C50C-407E-A947-70E740481C1C}">
                  <a14:useLocalDpi xmlns:a14="http://schemas.microsoft.com/office/drawing/2010/main" val="0"/>
                </a:ext>
                <a:ext uri="{96DAC541-7B7A-43D3-8B79-37D633B846F1}">
                  <asvg:svgBlip xmlns:asvg="http://schemas.microsoft.com/office/drawing/2016/SVG/main" r:embed="rId58"/>
                </a:ext>
              </a:extLst>
            </a:blip>
            <a:stretch>
              <a:fillRect/>
            </a:stretch>
          </p:blipFill>
          <p:spPr>
            <a:xfrm>
              <a:off x="-1255917" y="-6051310"/>
              <a:ext cx="576000" cy="576000"/>
            </a:xfrm>
            <a:prstGeom prst="rect">
              <a:avLst/>
            </a:prstGeom>
          </p:spPr>
        </p:pic>
        <p:pic>
          <p:nvPicPr>
            <p:cNvPr id="400" name="图形 399" descr="耳塞">
              <a:extLst>
                <a:ext uri="{FF2B5EF4-FFF2-40B4-BE49-F238E27FC236}">
                  <a16:creationId xmlns:a16="http://schemas.microsoft.com/office/drawing/2014/main" id="{89436C79-1169-4945-AC2C-E5B3280BA9A7}"/>
                </a:ext>
              </a:extLst>
            </p:cNvPr>
            <p:cNvPicPr>
              <a:picLocks noChangeAspect="1"/>
            </p:cNvPicPr>
            <p:nvPr userDrawn="1"/>
          </p:nvPicPr>
          <p:blipFill>
            <a:blip r:embed="rId59">
              <a:extLst>
                <a:ext uri="{28A0092B-C50C-407E-A947-70E740481C1C}">
                  <a14:useLocalDpi xmlns:a14="http://schemas.microsoft.com/office/drawing/2010/main" val="0"/>
                </a:ext>
                <a:ext uri="{96DAC541-7B7A-43D3-8B79-37D633B846F1}">
                  <asvg:svgBlip xmlns:asvg="http://schemas.microsoft.com/office/drawing/2016/SVG/main" r:embed="rId60"/>
                </a:ext>
              </a:extLst>
            </a:blip>
            <a:stretch>
              <a:fillRect/>
            </a:stretch>
          </p:blipFill>
          <p:spPr>
            <a:xfrm>
              <a:off x="-393609" y="-6051310"/>
              <a:ext cx="576000" cy="576000"/>
            </a:xfrm>
            <a:prstGeom prst="rect">
              <a:avLst/>
            </a:prstGeom>
          </p:spPr>
        </p:pic>
        <p:pic>
          <p:nvPicPr>
            <p:cNvPr id="401" name="图形 400" descr="信号塔">
              <a:extLst>
                <a:ext uri="{FF2B5EF4-FFF2-40B4-BE49-F238E27FC236}">
                  <a16:creationId xmlns:a16="http://schemas.microsoft.com/office/drawing/2014/main" id="{AE808114-DACD-4974-8D0D-604F15911F25}"/>
                </a:ext>
              </a:extLst>
            </p:cNvPr>
            <p:cNvPicPr>
              <a:picLocks noChangeAspect="1"/>
            </p:cNvPicPr>
            <p:nvPr userDrawn="1"/>
          </p:nvPicPr>
          <p:blipFill>
            <a:blip r:embed="rId61">
              <a:extLst>
                <a:ext uri="{28A0092B-C50C-407E-A947-70E740481C1C}">
                  <a14:useLocalDpi xmlns:a14="http://schemas.microsoft.com/office/drawing/2010/main" val="0"/>
                </a:ext>
                <a:ext uri="{96DAC541-7B7A-43D3-8B79-37D633B846F1}">
                  <asvg:svgBlip xmlns:asvg="http://schemas.microsoft.com/office/drawing/2016/SVG/main" r:embed="rId62"/>
                </a:ext>
              </a:extLst>
            </a:blip>
            <a:stretch>
              <a:fillRect/>
            </a:stretch>
          </p:blipFill>
          <p:spPr>
            <a:xfrm>
              <a:off x="1331007" y="-6051310"/>
              <a:ext cx="576000" cy="576000"/>
            </a:xfrm>
            <a:prstGeom prst="rect">
              <a:avLst/>
            </a:prstGeom>
          </p:spPr>
        </p:pic>
        <p:pic>
          <p:nvPicPr>
            <p:cNvPr id="402" name="图形 401" descr="蓝牙">
              <a:extLst>
                <a:ext uri="{FF2B5EF4-FFF2-40B4-BE49-F238E27FC236}">
                  <a16:creationId xmlns:a16="http://schemas.microsoft.com/office/drawing/2014/main" id="{68D9DBEA-4245-432A-9BF8-432B8685D090}"/>
                </a:ext>
              </a:extLst>
            </p:cNvPr>
            <p:cNvPicPr>
              <a:picLocks noChangeAspect="1"/>
            </p:cNvPicPr>
            <p:nvPr userDrawn="1"/>
          </p:nvPicPr>
          <p:blipFill>
            <a:blip r:embed="rId63">
              <a:extLst>
                <a:ext uri="{28A0092B-C50C-407E-A947-70E740481C1C}">
                  <a14:useLocalDpi xmlns:a14="http://schemas.microsoft.com/office/drawing/2010/main" val="0"/>
                </a:ext>
                <a:ext uri="{96DAC541-7B7A-43D3-8B79-37D633B846F1}">
                  <asvg:svgBlip xmlns:asvg="http://schemas.microsoft.com/office/drawing/2016/SVG/main" r:embed="rId64"/>
                </a:ext>
              </a:extLst>
            </a:blip>
            <a:stretch>
              <a:fillRect/>
            </a:stretch>
          </p:blipFill>
          <p:spPr>
            <a:xfrm>
              <a:off x="2193315" y="-6051310"/>
              <a:ext cx="576000" cy="576000"/>
            </a:xfrm>
            <a:prstGeom prst="rect">
              <a:avLst/>
            </a:prstGeom>
          </p:spPr>
        </p:pic>
        <p:pic>
          <p:nvPicPr>
            <p:cNvPr id="403" name="图形 402" descr="闹钟">
              <a:extLst>
                <a:ext uri="{FF2B5EF4-FFF2-40B4-BE49-F238E27FC236}">
                  <a16:creationId xmlns:a16="http://schemas.microsoft.com/office/drawing/2014/main" id="{9F1D7769-001D-435D-97B0-1132799AC39C}"/>
                </a:ext>
              </a:extLst>
            </p:cNvPr>
            <p:cNvPicPr>
              <a:picLocks noChangeAspect="1"/>
            </p:cNvPicPr>
            <p:nvPr userDrawn="1"/>
          </p:nvPicPr>
          <p:blipFill>
            <a:blip r:embed="rId65">
              <a:extLst>
                <a:ext uri="{28A0092B-C50C-407E-A947-70E740481C1C}">
                  <a14:useLocalDpi xmlns:a14="http://schemas.microsoft.com/office/drawing/2010/main" val="0"/>
                </a:ext>
                <a:ext uri="{96DAC541-7B7A-43D3-8B79-37D633B846F1}">
                  <asvg:svgBlip xmlns:asvg="http://schemas.microsoft.com/office/drawing/2016/SVG/main" r:embed="rId66"/>
                </a:ext>
              </a:extLst>
            </a:blip>
            <a:stretch>
              <a:fillRect/>
            </a:stretch>
          </p:blipFill>
          <p:spPr>
            <a:xfrm>
              <a:off x="3055623" y="-6051310"/>
              <a:ext cx="576000" cy="576000"/>
            </a:xfrm>
            <a:prstGeom prst="rect">
              <a:avLst/>
            </a:prstGeom>
          </p:spPr>
        </p:pic>
        <p:pic>
          <p:nvPicPr>
            <p:cNvPr id="404" name="图形 403" descr="建筑物">
              <a:extLst>
                <a:ext uri="{FF2B5EF4-FFF2-40B4-BE49-F238E27FC236}">
                  <a16:creationId xmlns:a16="http://schemas.microsoft.com/office/drawing/2014/main" id="{90AE7F6B-49C2-4BC6-A2E8-21692B848FD7}"/>
                </a:ext>
              </a:extLst>
            </p:cNvPr>
            <p:cNvPicPr>
              <a:picLocks noChangeAspect="1"/>
            </p:cNvPicPr>
            <p:nvPr userDrawn="1"/>
          </p:nvPicPr>
          <p:blipFill>
            <a:blip r:embed="rId67">
              <a:extLst>
                <a:ext uri="{28A0092B-C50C-407E-A947-70E740481C1C}">
                  <a14:useLocalDpi xmlns:a14="http://schemas.microsoft.com/office/drawing/2010/main" val="0"/>
                </a:ext>
                <a:ext uri="{96DAC541-7B7A-43D3-8B79-37D633B846F1}">
                  <asvg:svgBlip xmlns:asvg="http://schemas.microsoft.com/office/drawing/2016/SVG/main" r:embed="rId68"/>
                </a:ext>
              </a:extLst>
            </a:blip>
            <a:stretch>
              <a:fillRect/>
            </a:stretch>
          </p:blipFill>
          <p:spPr>
            <a:xfrm>
              <a:off x="3917931" y="-6051310"/>
              <a:ext cx="576000" cy="576000"/>
            </a:xfrm>
            <a:prstGeom prst="rect">
              <a:avLst/>
            </a:prstGeom>
          </p:spPr>
        </p:pic>
        <p:pic>
          <p:nvPicPr>
            <p:cNvPr id="405" name="图形 404" descr="房子">
              <a:extLst>
                <a:ext uri="{FF2B5EF4-FFF2-40B4-BE49-F238E27FC236}">
                  <a16:creationId xmlns:a16="http://schemas.microsoft.com/office/drawing/2014/main" id="{A9AEF6A9-F2C2-405D-B02C-D38A1EF9F90D}"/>
                </a:ext>
              </a:extLst>
            </p:cNvPr>
            <p:cNvPicPr>
              <a:picLocks noChangeAspect="1"/>
            </p:cNvPicPr>
            <p:nvPr userDrawn="1"/>
          </p:nvPicPr>
          <p:blipFill>
            <a:blip r:embed="rId69">
              <a:extLst>
                <a:ext uri="{28A0092B-C50C-407E-A947-70E740481C1C}">
                  <a14:useLocalDpi xmlns:a14="http://schemas.microsoft.com/office/drawing/2010/main" val="0"/>
                </a:ext>
                <a:ext uri="{96DAC541-7B7A-43D3-8B79-37D633B846F1}">
                  <asvg:svgBlip xmlns:asvg="http://schemas.microsoft.com/office/drawing/2016/SVG/main" r:embed="rId70"/>
                </a:ext>
              </a:extLst>
            </a:blip>
            <a:stretch>
              <a:fillRect/>
            </a:stretch>
          </p:blipFill>
          <p:spPr>
            <a:xfrm>
              <a:off x="4780239" y="-6051310"/>
              <a:ext cx="576000" cy="576000"/>
            </a:xfrm>
            <a:prstGeom prst="rect">
              <a:avLst/>
            </a:prstGeom>
          </p:spPr>
        </p:pic>
        <p:pic>
          <p:nvPicPr>
            <p:cNvPr id="406" name="图形 405" descr="信封">
              <a:extLst>
                <a:ext uri="{FF2B5EF4-FFF2-40B4-BE49-F238E27FC236}">
                  <a16:creationId xmlns:a16="http://schemas.microsoft.com/office/drawing/2014/main" id="{6B312915-D65C-43FE-933B-FCC8105EC351}"/>
                </a:ext>
              </a:extLst>
            </p:cNvPr>
            <p:cNvPicPr>
              <a:picLocks noChangeAspect="1"/>
            </p:cNvPicPr>
            <p:nvPr userDrawn="1"/>
          </p:nvPicPr>
          <p:blipFill>
            <a:blip r:embed="rId71">
              <a:extLst>
                <a:ext uri="{28A0092B-C50C-407E-A947-70E740481C1C}">
                  <a14:useLocalDpi xmlns:a14="http://schemas.microsoft.com/office/drawing/2010/main" val="0"/>
                </a:ext>
                <a:ext uri="{96DAC541-7B7A-43D3-8B79-37D633B846F1}">
                  <asvg:svgBlip xmlns:asvg="http://schemas.microsoft.com/office/drawing/2016/SVG/main" r:embed="rId72"/>
                </a:ext>
              </a:extLst>
            </a:blip>
            <a:stretch>
              <a:fillRect/>
            </a:stretch>
          </p:blipFill>
          <p:spPr>
            <a:xfrm>
              <a:off x="5642547" y="-6051310"/>
              <a:ext cx="576000" cy="576000"/>
            </a:xfrm>
            <a:prstGeom prst="rect">
              <a:avLst/>
            </a:prstGeom>
          </p:spPr>
        </p:pic>
        <p:pic>
          <p:nvPicPr>
            <p:cNvPr id="407" name="图形 406" descr="无线话筒">
              <a:extLst>
                <a:ext uri="{FF2B5EF4-FFF2-40B4-BE49-F238E27FC236}">
                  <a16:creationId xmlns:a16="http://schemas.microsoft.com/office/drawing/2014/main" id="{9FEFC090-2F97-413E-9588-CFA9A5A37D4E}"/>
                </a:ext>
              </a:extLst>
            </p:cNvPr>
            <p:cNvPicPr>
              <a:picLocks noChangeAspect="1"/>
            </p:cNvPicPr>
            <p:nvPr userDrawn="1"/>
          </p:nvPicPr>
          <p:blipFill>
            <a:blip r:embed="rId73">
              <a:extLst>
                <a:ext uri="{28A0092B-C50C-407E-A947-70E740481C1C}">
                  <a14:useLocalDpi xmlns:a14="http://schemas.microsoft.com/office/drawing/2010/main" val="0"/>
                </a:ext>
                <a:ext uri="{96DAC541-7B7A-43D3-8B79-37D633B846F1}">
                  <asvg:svgBlip xmlns:asvg="http://schemas.microsoft.com/office/drawing/2016/SVG/main" r:embed="rId74"/>
                </a:ext>
              </a:extLst>
            </a:blip>
            <a:stretch>
              <a:fillRect/>
            </a:stretch>
          </p:blipFill>
          <p:spPr>
            <a:xfrm>
              <a:off x="6504855" y="-6051310"/>
              <a:ext cx="576000" cy="576000"/>
            </a:xfrm>
            <a:prstGeom prst="rect">
              <a:avLst/>
            </a:prstGeom>
          </p:spPr>
        </p:pic>
        <p:pic>
          <p:nvPicPr>
            <p:cNvPr id="408" name="图形 407" descr="试管">
              <a:extLst>
                <a:ext uri="{FF2B5EF4-FFF2-40B4-BE49-F238E27FC236}">
                  <a16:creationId xmlns:a16="http://schemas.microsoft.com/office/drawing/2014/main" id="{59E514F1-8171-439B-A208-0B993518B039}"/>
                </a:ext>
              </a:extLst>
            </p:cNvPr>
            <p:cNvPicPr>
              <a:picLocks noChangeAspect="1"/>
            </p:cNvPicPr>
            <p:nvPr userDrawn="1"/>
          </p:nvPicPr>
          <p:blipFill>
            <a:blip r:embed="rId75">
              <a:extLst>
                <a:ext uri="{28A0092B-C50C-407E-A947-70E740481C1C}">
                  <a14:useLocalDpi xmlns:a14="http://schemas.microsoft.com/office/drawing/2010/main" val="0"/>
                </a:ext>
                <a:ext uri="{96DAC541-7B7A-43D3-8B79-37D633B846F1}">
                  <asvg:svgBlip xmlns:asvg="http://schemas.microsoft.com/office/drawing/2016/SVG/main" r:embed="rId76"/>
                </a:ext>
              </a:extLst>
            </a:blip>
            <a:stretch>
              <a:fillRect/>
            </a:stretch>
          </p:blipFill>
          <p:spPr>
            <a:xfrm>
              <a:off x="7367163" y="-6051310"/>
              <a:ext cx="576000" cy="576000"/>
            </a:xfrm>
            <a:prstGeom prst="rect">
              <a:avLst/>
            </a:prstGeom>
          </p:spPr>
        </p:pic>
        <p:pic>
          <p:nvPicPr>
            <p:cNvPr id="409" name="图形 408" descr="烧杯">
              <a:extLst>
                <a:ext uri="{FF2B5EF4-FFF2-40B4-BE49-F238E27FC236}">
                  <a16:creationId xmlns:a16="http://schemas.microsoft.com/office/drawing/2014/main" id="{7F18096D-A7E2-4493-877D-44792227E0EE}"/>
                </a:ext>
              </a:extLst>
            </p:cNvPr>
            <p:cNvPicPr>
              <a:picLocks noChangeAspect="1"/>
            </p:cNvPicPr>
            <p:nvPr userDrawn="1"/>
          </p:nvPicPr>
          <p:blipFill>
            <a:blip r:embed="rId77">
              <a:extLst>
                <a:ext uri="{28A0092B-C50C-407E-A947-70E740481C1C}">
                  <a14:useLocalDpi xmlns:a14="http://schemas.microsoft.com/office/drawing/2010/main" val="0"/>
                </a:ext>
                <a:ext uri="{96DAC541-7B7A-43D3-8B79-37D633B846F1}">
                  <asvg:svgBlip xmlns:asvg="http://schemas.microsoft.com/office/drawing/2016/SVG/main" r:embed="rId78"/>
                </a:ext>
              </a:extLst>
            </a:blip>
            <a:stretch>
              <a:fillRect/>
            </a:stretch>
          </p:blipFill>
          <p:spPr>
            <a:xfrm>
              <a:off x="9091775" y="-6051310"/>
              <a:ext cx="576000" cy="576000"/>
            </a:xfrm>
            <a:prstGeom prst="rect">
              <a:avLst/>
            </a:prstGeom>
          </p:spPr>
        </p:pic>
        <p:pic>
          <p:nvPicPr>
            <p:cNvPr id="410" name="图形 409" descr="背包">
              <a:extLst>
                <a:ext uri="{FF2B5EF4-FFF2-40B4-BE49-F238E27FC236}">
                  <a16:creationId xmlns:a16="http://schemas.microsoft.com/office/drawing/2014/main" id="{9ADC5D1B-558C-4E12-8EC5-8DA645A075B6}"/>
                </a:ext>
              </a:extLst>
            </p:cNvPr>
            <p:cNvPicPr>
              <a:picLocks noChangeAspect="1"/>
            </p:cNvPicPr>
            <p:nvPr userDrawn="1"/>
          </p:nvPicPr>
          <p:blipFill>
            <a:blip r:embed="rId79">
              <a:extLst>
                <a:ext uri="{28A0092B-C50C-407E-A947-70E740481C1C}">
                  <a14:useLocalDpi xmlns:a14="http://schemas.microsoft.com/office/drawing/2010/main" val="0"/>
                </a:ext>
                <a:ext uri="{96DAC541-7B7A-43D3-8B79-37D633B846F1}">
                  <asvg:svgBlip xmlns:asvg="http://schemas.microsoft.com/office/drawing/2016/SVG/main" r:embed="rId80"/>
                </a:ext>
              </a:extLst>
            </a:blip>
            <a:stretch>
              <a:fillRect/>
            </a:stretch>
          </p:blipFill>
          <p:spPr>
            <a:xfrm>
              <a:off x="8229471" y="-6051310"/>
              <a:ext cx="576000" cy="576000"/>
            </a:xfrm>
            <a:prstGeom prst="rect">
              <a:avLst/>
            </a:prstGeom>
          </p:spPr>
        </p:pic>
        <p:pic>
          <p:nvPicPr>
            <p:cNvPr id="411" name="图形 410" descr="书籍">
              <a:extLst>
                <a:ext uri="{FF2B5EF4-FFF2-40B4-BE49-F238E27FC236}">
                  <a16:creationId xmlns:a16="http://schemas.microsoft.com/office/drawing/2014/main" id="{9FF9E161-F630-416C-AB4D-4317DCCF7EDA}"/>
                </a:ext>
              </a:extLst>
            </p:cNvPr>
            <p:cNvPicPr>
              <a:picLocks noChangeAspect="1"/>
            </p:cNvPicPr>
            <p:nvPr userDrawn="1"/>
          </p:nvPicPr>
          <p:blipFill>
            <a:blip r:embed="rId81">
              <a:extLst>
                <a:ext uri="{28A0092B-C50C-407E-A947-70E740481C1C}">
                  <a14:useLocalDpi xmlns:a14="http://schemas.microsoft.com/office/drawing/2010/main" val="0"/>
                </a:ext>
                <a:ext uri="{96DAC541-7B7A-43D3-8B79-37D633B846F1}">
                  <asvg:svgBlip xmlns:asvg="http://schemas.microsoft.com/office/drawing/2016/SVG/main" r:embed="rId82"/>
                </a:ext>
              </a:extLst>
            </a:blip>
            <a:stretch>
              <a:fillRect/>
            </a:stretch>
          </p:blipFill>
          <p:spPr>
            <a:xfrm>
              <a:off x="-1255917" y="-5127955"/>
              <a:ext cx="576000" cy="576000"/>
            </a:xfrm>
            <a:prstGeom prst="rect">
              <a:avLst/>
            </a:prstGeom>
          </p:spPr>
        </p:pic>
        <p:pic>
          <p:nvPicPr>
            <p:cNvPr id="412" name="图形 411" descr="剪刀">
              <a:extLst>
                <a:ext uri="{FF2B5EF4-FFF2-40B4-BE49-F238E27FC236}">
                  <a16:creationId xmlns:a16="http://schemas.microsoft.com/office/drawing/2014/main" id="{94F8EA27-D36C-454A-A00E-0ACA83D316EC}"/>
                </a:ext>
              </a:extLst>
            </p:cNvPr>
            <p:cNvPicPr>
              <a:picLocks noChangeAspect="1"/>
            </p:cNvPicPr>
            <p:nvPr userDrawn="1"/>
          </p:nvPicPr>
          <p:blipFill>
            <a:blip r:embed="rId83">
              <a:extLst>
                <a:ext uri="{28A0092B-C50C-407E-A947-70E740481C1C}">
                  <a14:useLocalDpi xmlns:a14="http://schemas.microsoft.com/office/drawing/2010/main" val="0"/>
                </a:ext>
                <a:ext uri="{96DAC541-7B7A-43D3-8B79-37D633B846F1}">
                  <asvg:svgBlip xmlns:asvg="http://schemas.microsoft.com/office/drawing/2016/SVG/main" r:embed="rId84"/>
                </a:ext>
              </a:extLst>
            </a:blip>
            <a:stretch>
              <a:fillRect/>
            </a:stretch>
          </p:blipFill>
          <p:spPr>
            <a:xfrm>
              <a:off x="468699" y="-5127955"/>
              <a:ext cx="576000" cy="576000"/>
            </a:xfrm>
            <a:prstGeom prst="rect">
              <a:avLst/>
            </a:prstGeom>
          </p:spPr>
        </p:pic>
        <p:pic>
          <p:nvPicPr>
            <p:cNvPr id="413" name="图形 412" descr="教室">
              <a:extLst>
                <a:ext uri="{FF2B5EF4-FFF2-40B4-BE49-F238E27FC236}">
                  <a16:creationId xmlns:a16="http://schemas.microsoft.com/office/drawing/2014/main" id="{CAFBA6A9-B950-484C-8D0F-1C0F3BE06B69}"/>
                </a:ext>
              </a:extLst>
            </p:cNvPr>
            <p:cNvPicPr>
              <a:picLocks noChangeAspect="1"/>
            </p:cNvPicPr>
            <p:nvPr userDrawn="1"/>
          </p:nvPicPr>
          <p:blipFill>
            <a:blip r:embed="rId85">
              <a:extLst>
                <a:ext uri="{28A0092B-C50C-407E-A947-70E740481C1C}">
                  <a14:useLocalDpi xmlns:a14="http://schemas.microsoft.com/office/drawing/2010/main" val="0"/>
                </a:ext>
                <a:ext uri="{96DAC541-7B7A-43D3-8B79-37D633B846F1}">
                  <asvg:svgBlip xmlns:asvg="http://schemas.microsoft.com/office/drawing/2016/SVG/main" r:embed="rId86"/>
                </a:ext>
              </a:extLst>
            </a:blip>
            <a:stretch>
              <a:fillRect/>
            </a:stretch>
          </p:blipFill>
          <p:spPr>
            <a:xfrm>
              <a:off x="1331007" y="-5127955"/>
              <a:ext cx="576000" cy="576000"/>
            </a:xfrm>
            <a:prstGeom prst="rect">
              <a:avLst/>
            </a:prstGeom>
          </p:spPr>
        </p:pic>
        <p:pic>
          <p:nvPicPr>
            <p:cNvPr id="414" name="图形 413" descr="Web 设计">
              <a:extLst>
                <a:ext uri="{FF2B5EF4-FFF2-40B4-BE49-F238E27FC236}">
                  <a16:creationId xmlns:a16="http://schemas.microsoft.com/office/drawing/2014/main" id="{AF51F724-1E89-4B52-BD19-877AD2AD22EF}"/>
                </a:ext>
              </a:extLst>
            </p:cNvPr>
            <p:cNvPicPr>
              <a:picLocks noChangeAspect="1"/>
            </p:cNvPicPr>
            <p:nvPr userDrawn="1"/>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2193315" y="-5127955"/>
              <a:ext cx="576000" cy="576000"/>
            </a:xfrm>
            <a:prstGeom prst="rect">
              <a:avLst/>
            </a:prstGeom>
          </p:spPr>
        </p:pic>
        <p:pic>
          <p:nvPicPr>
            <p:cNvPr id="415" name="图形 414" descr="Wi Fi">
              <a:extLst>
                <a:ext uri="{FF2B5EF4-FFF2-40B4-BE49-F238E27FC236}">
                  <a16:creationId xmlns:a16="http://schemas.microsoft.com/office/drawing/2014/main" id="{9FA86E1F-1341-4652-A054-A95DC1868C5D}"/>
                </a:ext>
              </a:extLst>
            </p:cNvPr>
            <p:cNvPicPr>
              <a:picLocks noChangeAspect="1"/>
            </p:cNvPicPr>
            <p:nvPr userDrawn="1"/>
          </p:nvPicPr>
          <p:blipFill>
            <a:blip r:embed="rId87">
              <a:extLst>
                <a:ext uri="{28A0092B-C50C-407E-A947-70E740481C1C}">
                  <a14:useLocalDpi xmlns:a14="http://schemas.microsoft.com/office/drawing/2010/main" val="0"/>
                </a:ext>
                <a:ext uri="{96DAC541-7B7A-43D3-8B79-37D633B846F1}">
                  <asvg:svgBlip xmlns:asvg="http://schemas.microsoft.com/office/drawing/2016/SVG/main" r:embed="rId88"/>
                </a:ext>
              </a:extLst>
            </a:blip>
            <a:stretch>
              <a:fillRect/>
            </a:stretch>
          </p:blipFill>
          <p:spPr>
            <a:xfrm>
              <a:off x="3055623" y="-5127955"/>
              <a:ext cx="576000" cy="576000"/>
            </a:xfrm>
            <a:prstGeom prst="rect">
              <a:avLst/>
            </a:prstGeom>
          </p:spPr>
        </p:pic>
        <p:pic>
          <p:nvPicPr>
            <p:cNvPr id="416" name="图形 415" descr="无线">
              <a:extLst>
                <a:ext uri="{FF2B5EF4-FFF2-40B4-BE49-F238E27FC236}">
                  <a16:creationId xmlns:a16="http://schemas.microsoft.com/office/drawing/2014/main" id="{0F1F4394-A2AC-40E9-84C0-C6179A21623F}"/>
                </a:ext>
              </a:extLst>
            </p:cNvPr>
            <p:cNvPicPr>
              <a:picLocks noChangeAspect="1"/>
            </p:cNvPicPr>
            <p:nvPr userDrawn="1"/>
          </p:nvPicPr>
          <p:blipFill>
            <a:blip r:embed="rId89">
              <a:extLst>
                <a:ext uri="{28A0092B-C50C-407E-A947-70E740481C1C}">
                  <a14:useLocalDpi xmlns:a14="http://schemas.microsoft.com/office/drawing/2010/main" val="0"/>
                </a:ext>
                <a:ext uri="{96DAC541-7B7A-43D3-8B79-37D633B846F1}">
                  <asvg:svgBlip xmlns:asvg="http://schemas.microsoft.com/office/drawing/2016/SVG/main" r:embed="rId90"/>
                </a:ext>
              </a:extLst>
            </a:blip>
            <a:stretch>
              <a:fillRect/>
            </a:stretch>
          </p:blipFill>
          <p:spPr>
            <a:xfrm>
              <a:off x="3917931" y="-5127955"/>
              <a:ext cx="576000" cy="576000"/>
            </a:xfrm>
            <a:prstGeom prst="rect">
              <a:avLst/>
            </a:prstGeom>
          </p:spPr>
        </p:pic>
        <p:pic>
          <p:nvPicPr>
            <p:cNvPr id="417" name="图形 416" descr="成交量">
              <a:extLst>
                <a:ext uri="{FF2B5EF4-FFF2-40B4-BE49-F238E27FC236}">
                  <a16:creationId xmlns:a16="http://schemas.microsoft.com/office/drawing/2014/main" id="{FC0EB0BC-5353-4A00-900B-A2FDB776F987}"/>
                </a:ext>
              </a:extLst>
            </p:cNvPr>
            <p:cNvPicPr>
              <a:picLocks noChangeAspect="1"/>
            </p:cNvPicPr>
            <p:nvPr userDrawn="1"/>
          </p:nvPicPr>
          <p:blipFill>
            <a:blip r:embed="rId91">
              <a:extLst>
                <a:ext uri="{28A0092B-C50C-407E-A947-70E740481C1C}">
                  <a14:useLocalDpi xmlns:a14="http://schemas.microsoft.com/office/drawing/2010/main" val="0"/>
                </a:ext>
                <a:ext uri="{96DAC541-7B7A-43D3-8B79-37D633B846F1}">
                  <asvg:svgBlip xmlns:asvg="http://schemas.microsoft.com/office/drawing/2016/SVG/main" r:embed="rId92"/>
                </a:ext>
              </a:extLst>
            </a:blip>
            <a:stretch>
              <a:fillRect/>
            </a:stretch>
          </p:blipFill>
          <p:spPr>
            <a:xfrm>
              <a:off x="4780239" y="-5127955"/>
              <a:ext cx="576000" cy="576000"/>
            </a:xfrm>
            <a:prstGeom prst="rect">
              <a:avLst/>
            </a:prstGeom>
          </p:spPr>
        </p:pic>
        <p:pic>
          <p:nvPicPr>
            <p:cNvPr id="418" name="图形 417" descr="公文包">
              <a:extLst>
                <a:ext uri="{FF2B5EF4-FFF2-40B4-BE49-F238E27FC236}">
                  <a16:creationId xmlns:a16="http://schemas.microsoft.com/office/drawing/2014/main" id="{E61BEC8A-0FB0-4AB7-A515-5658B5974475}"/>
                </a:ext>
              </a:extLst>
            </p:cNvPr>
            <p:cNvPicPr>
              <a:picLocks noChangeAspect="1"/>
            </p:cNvPicPr>
            <p:nvPr userDrawn="1"/>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a:off x="5642547" y="-5127955"/>
              <a:ext cx="576000" cy="576000"/>
            </a:xfrm>
            <a:prstGeom prst="rect">
              <a:avLst/>
            </a:prstGeom>
          </p:spPr>
        </p:pic>
        <p:pic>
          <p:nvPicPr>
            <p:cNvPr id="419" name="图形 418" descr="地球仪美洲">
              <a:extLst>
                <a:ext uri="{FF2B5EF4-FFF2-40B4-BE49-F238E27FC236}">
                  <a16:creationId xmlns:a16="http://schemas.microsoft.com/office/drawing/2014/main" id="{A85CB227-A883-4878-8A3D-10B256C9FBF0}"/>
                </a:ext>
              </a:extLst>
            </p:cNvPr>
            <p:cNvPicPr>
              <a:picLocks noChangeAspect="1"/>
            </p:cNvPicPr>
            <p:nvPr userDrawn="1"/>
          </p:nvPicPr>
          <p:blipFill>
            <a:blip r:embed="rId93">
              <a:extLst>
                <a:ext uri="{28A0092B-C50C-407E-A947-70E740481C1C}">
                  <a14:useLocalDpi xmlns:a14="http://schemas.microsoft.com/office/drawing/2010/main" val="0"/>
                </a:ext>
                <a:ext uri="{96DAC541-7B7A-43D3-8B79-37D633B846F1}">
                  <asvg:svgBlip xmlns:asvg="http://schemas.microsoft.com/office/drawing/2016/SVG/main" r:embed="rId94"/>
                </a:ext>
              </a:extLst>
            </a:blip>
            <a:stretch>
              <a:fillRect/>
            </a:stretch>
          </p:blipFill>
          <p:spPr>
            <a:xfrm>
              <a:off x="7367163" y="-5127955"/>
              <a:ext cx="576000" cy="576000"/>
            </a:xfrm>
            <a:prstGeom prst="rect">
              <a:avLst/>
            </a:prstGeom>
          </p:spPr>
        </p:pic>
        <p:pic>
          <p:nvPicPr>
            <p:cNvPr id="420" name="图形 419" descr="地球仪非洲和欧洲">
              <a:extLst>
                <a:ext uri="{FF2B5EF4-FFF2-40B4-BE49-F238E27FC236}">
                  <a16:creationId xmlns:a16="http://schemas.microsoft.com/office/drawing/2014/main" id="{48993ACF-DB9B-455C-903D-05D48B64B9D1}"/>
                </a:ext>
              </a:extLst>
            </p:cNvPr>
            <p:cNvPicPr>
              <a:picLocks noChangeAspect="1"/>
            </p:cNvPicPr>
            <p:nvPr userDrawn="1"/>
          </p:nvPicPr>
          <p:blipFill>
            <a:blip r:embed="rId95">
              <a:extLst>
                <a:ext uri="{28A0092B-C50C-407E-A947-70E740481C1C}">
                  <a14:useLocalDpi xmlns:a14="http://schemas.microsoft.com/office/drawing/2010/main" val="0"/>
                </a:ext>
                <a:ext uri="{96DAC541-7B7A-43D3-8B79-37D633B846F1}">
                  <asvg:svgBlip xmlns:asvg="http://schemas.microsoft.com/office/drawing/2016/SVG/main" r:embed="rId96"/>
                </a:ext>
              </a:extLst>
            </a:blip>
            <a:stretch>
              <a:fillRect/>
            </a:stretch>
          </p:blipFill>
          <p:spPr>
            <a:xfrm>
              <a:off x="9091775" y="-5127955"/>
              <a:ext cx="576000" cy="576000"/>
            </a:xfrm>
            <a:prstGeom prst="rect">
              <a:avLst/>
            </a:prstGeom>
          </p:spPr>
        </p:pic>
        <p:pic>
          <p:nvPicPr>
            <p:cNvPr id="421" name="图形 420" descr="标记">
              <a:extLst>
                <a:ext uri="{FF2B5EF4-FFF2-40B4-BE49-F238E27FC236}">
                  <a16:creationId xmlns:a16="http://schemas.microsoft.com/office/drawing/2014/main" id="{0221D466-0783-4EE1-999C-A8A4867EEACC}"/>
                </a:ext>
              </a:extLst>
            </p:cNvPr>
            <p:cNvPicPr>
              <a:picLocks noChangeAspect="1"/>
            </p:cNvPicPr>
            <p:nvPr userDrawn="1"/>
          </p:nvPicPr>
          <p:blipFill>
            <a:blip r:embed="rId97">
              <a:extLst>
                <a:ext uri="{28A0092B-C50C-407E-A947-70E740481C1C}">
                  <a14:useLocalDpi xmlns:a14="http://schemas.microsoft.com/office/drawing/2010/main" val="0"/>
                </a:ext>
                <a:ext uri="{96DAC541-7B7A-43D3-8B79-37D633B846F1}">
                  <asvg:svgBlip xmlns:asvg="http://schemas.microsoft.com/office/drawing/2016/SVG/main" r:embed="rId98"/>
                </a:ext>
              </a:extLst>
            </a:blip>
            <a:stretch>
              <a:fillRect/>
            </a:stretch>
          </p:blipFill>
          <p:spPr>
            <a:xfrm>
              <a:off x="8229471" y="-5127955"/>
              <a:ext cx="576000" cy="576000"/>
            </a:xfrm>
            <a:prstGeom prst="rect">
              <a:avLst/>
            </a:prstGeom>
          </p:spPr>
        </p:pic>
        <p:pic>
          <p:nvPicPr>
            <p:cNvPr id="422" name="图形 421" descr="带标记的地图">
              <a:extLst>
                <a:ext uri="{FF2B5EF4-FFF2-40B4-BE49-F238E27FC236}">
                  <a16:creationId xmlns:a16="http://schemas.microsoft.com/office/drawing/2014/main" id="{B0A453DF-F2AC-4D62-A9A6-9674131E1320}"/>
                </a:ext>
              </a:extLst>
            </p:cNvPr>
            <p:cNvPicPr>
              <a:picLocks noChangeAspect="1"/>
            </p:cNvPicPr>
            <p:nvPr userDrawn="1"/>
          </p:nvPicPr>
          <p:blipFill>
            <a:blip r:embed="rId99">
              <a:extLst>
                <a:ext uri="{28A0092B-C50C-407E-A947-70E740481C1C}">
                  <a14:useLocalDpi xmlns:a14="http://schemas.microsoft.com/office/drawing/2010/main" val="0"/>
                </a:ext>
                <a:ext uri="{96DAC541-7B7A-43D3-8B79-37D633B846F1}">
                  <asvg:svgBlip xmlns:asvg="http://schemas.microsoft.com/office/drawing/2016/SVG/main" r:embed="rId100"/>
                </a:ext>
              </a:extLst>
            </a:blip>
            <a:stretch>
              <a:fillRect/>
            </a:stretch>
          </p:blipFill>
          <p:spPr>
            <a:xfrm>
              <a:off x="6504855" y="-5127955"/>
              <a:ext cx="576000" cy="576000"/>
            </a:xfrm>
            <a:prstGeom prst="rect">
              <a:avLst/>
            </a:prstGeom>
          </p:spPr>
        </p:pic>
        <p:pic>
          <p:nvPicPr>
            <p:cNvPr id="423" name="图形 422" descr="高音谱号">
              <a:extLst>
                <a:ext uri="{FF2B5EF4-FFF2-40B4-BE49-F238E27FC236}">
                  <a16:creationId xmlns:a16="http://schemas.microsoft.com/office/drawing/2014/main" id="{1D12B87F-3BE2-42E7-8F13-94F99D18D935}"/>
                </a:ext>
              </a:extLst>
            </p:cNvPr>
            <p:cNvPicPr>
              <a:picLocks noChangeAspect="1"/>
            </p:cNvPicPr>
            <p:nvPr userDrawn="1"/>
          </p:nvPicPr>
          <p:blipFill>
            <a:blip r:embed="rId101">
              <a:extLst>
                <a:ext uri="{28A0092B-C50C-407E-A947-70E740481C1C}">
                  <a14:useLocalDpi xmlns:a14="http://schemas.microsoft.com/office/drawing/2010/main" val="0"/>
                </a:ext>
                <a:ext uri="{96DAC541-7B7A-43D3-8B79-37D633B846F1}">
                  <asvg:svgBlip xmlns:asvg="http://schemas.microsoft.com/office/drawing/2016/SVG/main" r:embed="rId102"/>
                </a:ext>
              </a:extLst>
            </a:blip>
            <a:stretch>
              <a:fillRect/>
            </a:stretch>
          </p:blipFill>
          <p:spPr>
            <a:xfrm>
              <a:off x="468699" y="-6051310"/>
              <a:ext cx="576000" cy="576000"/>
            </a:xfrm>
            <a:prstGeom prst="rect">
              <a:avLst/>
            </a:prstGeom>
          </p:spPr>
        </p:pic>
        <p:pic>
          <p:nvPicPr>
            <p:cNvPr id="424" name="图形 423" descr="音乐笔记">
              <a:extLst>
                <a:ext uri="{FF2B5EF4-FFF2-40B4-BE49-F238E27FC236}">
                  <a16:creationId xmlns:a16="http://schemas.microsoft.com/office/drawing/2014/main" id="{F83F3587-7229-4698-A78E-63B97722F4DC}"/>
                </a:ext>
              </a:extLst>
            </p:cNvPr>
            <p:cNvPicPr>
              <a:picLocks noChangeAspect="1"/>
            </p:cNvPicPr>
            <p:nvPr userDrawn="1"/>
          </p:nvPicPr>
          <p:blipFill>
            <a:blip r:embed="rId103">
              <a:extLst>
                <a:ext uri="{28A0092B-C50C-407E-A947-70E740481C1C}">
                  <a14:useLocalDpi xmlns:a14="http://schemas.microsoft.com/office/drawing/2010/main" val="0"/>
                </a:ext>
                <a:ext uri="{96DAC541-7B7A-43D3-8B79-37D633B846F1}">
                  <asvg:svgBlip xmlns:asvg="http://schemas.microsoft.com/office/drawing/2016/SVG/main" r:embed="rId104"/>
                </a:ext>
              </a:extLst>
            </a:blip>
            <a:stretch>
              <a:fillRect/>
            </a:stretch>
          </p:blipFill>
          <p:spPr>
            <a:xfrm>
              <a:off x="-393609" y="-5127955"/>
              <a:ext cx="576000" cy="576000"/>
            </a:xfrm>
            <a:prstGeom prst="rect">
              <a:avLst/>
            </a:prstGeom>
          </p:spPr>
        </p:pic>
        <p:pic>
          <p:nvPicPr>
            <p:cNvPr id="425" name="图形 424" descr="音乐">
              <a:extLst>
                <a:ext uri="{FF2B5EF4-FFF2-40B4-BE49-F238E27FC236}">
                  <a16:creationId xmlns:a16="http://schemas.microsoft.com/office/drawing/2014/main" id="{49CD27B7-9CA7-42F6-82D1-38FF988E6EA8}"/>
                </a:ext>
              </a:extLst>
            </p:cNvPr>
            <p:cNvPicPr>
              <a:picLocks noChangeAspect="1"/>
            </p:cNvPicPr>
            <p:nvPr userDrawn="1"/>
          </p:nvPicPr>
          <p:blipFill>
            <a:blip r:embed="rId105">
              <a:extLst>
                <a:ext uri="{28A0092B-C50C-407E-A947-70E740481C1C}">
                  <a14:useLocalDpi xmlns:a14="http://schemas.microsoft.com/office/drawing/2010/main" val="0"/>
                </a:ext>
                <a:ext uri="{96DAC541-7B7A-43D3-8B79-37D633B846F1}">
                  <asvg:svgBlip xmlns:asvg="http://schemas.microsoft.com/office/drawing/2016/SVG/main" r:embed="rId106"/>
                </a:ext>
              </a:extLst>
            </a:blip>
            <a:stretch>
              <a:fillRect/>
            </a:stretch>
          </p:blipFill>
          <p:spPr>
            <a:xfrm>
              <a:off x="-1255917" y="-3051466"/>
              <a:ext cx="576000" cy="576000"/>
            </a:xfrm>
            <a:prstGeom prst="rect">
              <a:avLst/>
            </a:prstGeom>
          </p:spPr>
        </p:pic>
        <p:pic>
          <p:nvPicPr>
            <p:cNvPr id="426" name="图形 425" descr="摄像机">
              <a:extLst>
                <a:ext uri="{FF2B5EF4-FFF2-40B4-BE49-F238E27FC236}">
                  <a16:creationId xmlns:a16="http://schemas.microsoft.com/office/drawing/2014/main" id="{A2D2CBA8-B6CD-431E-8B35-424050B13B9B}"/>
                </a:ext>
              </a:extLst>
            </p:cNvPr>
            <p:cNvPicPr>
              <a:picLocks noChangeAspect="1"/>
            </p:cNvPicPr>
            <p:nvPr userDrawn="1"/>
          </p:nvPicPr>
          <p:blipFill>
            <a:blip r:embed="rId107">
              <a:extLst>
                <a:ext uri="{28A0092B-C50C-407E-A947-70E740481C1C}">
                  <a14:useLocalDpi xmlns:a14="http://schemas.microsoft.com/office/drawing/2010/main" val="0"/>
                </a:ext>
                <a:ext uri="{96DAC541-7B7A-43D3-8B79-37D633B846F1}">
                  <asvg:svgBlip xmlns:asvg="http://schemas.microsoft.com/office/drawing/2016/SVG/main" r:embed="rId108"/>
                </a:ext>
              </a:extLst>
            </a:blip>
            <a:stretch>
              <a:fillRect/>
            </a:stretch>
          </p:blipFill>
          <p:spPr>
            <a:xfrm>
              <a:off x="9091775" y="-3051466"/>
              <a:ext cx="576000" cy="576000"/>
            </a:xfrm>
            <a:prstGeom prst="rect">
              <a:avLst/>
            </a:prstGeom>
          </p:spPr>
        </p:pic>
        <p:pic>
          <p:nvPicPr>
            <p:cNvPr id="427" name="图形 426" descr="小提琴">
              <a:extLst>
                <a:ext uri="{FF2B5EF4-FFF2-40B4-BE49-F238E27FC236}">
                  <a16:creationId xmlns:a16="http://schemas.microsoft.com/office/drawing/2014/main" id="{6A6E3D1C-C888-4459-A0D7-A38A9ED83AC2}"/>
                </a:ext>
              </a:extLst>
            </p:cNvPr>
            <p:cNvPicPr>
              <a:picLocks noChangeAspect="1"/>
            </p:cNvPicPr>
            <p:nvPr userDrawn="1"/>
          </p:nvPicPr>
          <p:blipFill>
            <a:blip r:embed="rId109">
              <a:extLst>
                <a:ext uri="{28A0092B-C50C-407E-A947-70E740481C1C}">
                  <a14:useLocalDpi xmlns:a14="http://schemas.microsoft.com/office/drawing/2010/main" val="0"/>
                </a:ext>
                <a:ext uri="{96DAC541-7B7A-43D3-8B79-37D633B846F1}">
                  <asvg:svgBlip xmlns:asvg="http://schemas.microsoft.com/office/drawing/2016/SVG/main" r:embed="rId110"/>
                </a:ext>
              </a:extLst>
            </a:blip>
            <a:stretch>
              <a:fillRect/>
            </a:stretch>
          </p:blipFill>
          <p:spPr>
            <a:xfrm>
              <a:off x="-393609" y="-3051466"/>
              <a:ext cx="576000" cy="576000"/>
            </a:xfrm>
            <a:prstGeom prst="rect">
              <a:avLst/>
            </a:prstGeom>
          </p:spPr>
        </p:pic>
        <p:pic>
          <p:nvPicPr>
            <p:cNvPr id="428" name="图形 427" descr="骑自行车">
              <a:extLst>
                <a:ext uri="{FF2B5EF4-FFF2-40B4-BE49-F238E27FC236}">
                  <a16:creationId xmlns:a16="http://schemas.microsoft.com/office/drawing/2014/main" id="{A46D90E4-0315-40B3-9587-87F82C3E4EE0}"/>
                </a:ext>
              </a:extLst>
            </p:cNvPr>
            <p:cNvPicPr>
              <a:picLocks noChangeAspect="1"/>
            </p:cNvPicPr>
            <p:nvPr userDrawn="1"/>
          </p:nvPicPr>
          <p:blipFill>
            <a:blip r:embed="rId111">
              <a:extLst>
                <a:ext uri="{28A0092B-C50C-407E-A947-70E740481C1C}">
                  <a14:useLocalDpi xmlns:a14="http://schemas.microsoft.com/office/drawing/2010/main" val="0"/>
                </a:ext>
                <a:ext uri="{96DAC541-7B7A-43D3-8B79-37D633B846F1}">
                  <asvg:svgBlip xmlns:asvg="http://schemas.microsoft.com/office/drawing/2016/SVG/main" r:embed="rId112"/>
                </a:ext>
              </a:extLst>
            </a:blip>
            <a:stretch>
              <a:fillRect/>
            </a:stretch>
          </p:blipFill>
          <p:spPr>
            <a:xfrm>
              <a:off x="468699" y="-3051466"/>
              <a:ext cx="576000" cy="576000"/>
            </a:xfrm>
            <a:prstGeom prst="rect">
              <a:avLst/>
            </a:prstGeom>
          </p:spPr>
        </p:pic>
        <p:pic>
          <p:nvPicPr>
            <p:cNvPr id="429" name="图形 428" descr="篮球">
              <a:extLst>
                <a:ext uri="{FF2B5EF4-FFF2-40B4-BE49-F238E27FC236}">
                  <a16:creationId xmlns:a16="http://schemas.microsoft.com/office/drawing/2014/main" id="{FCF60BBF-2622-41E1-AF34-0CB89CFD94A4}"/>
                </a:ext>
              </a:extLst>
            </p:cNvPr>
            <p:cNvPicPr>
              <a:picLocks noChangeAspect="1"/>
            </p:cNvPicPr>
            <p:nvPr userDrawn="1"/>
          </p:nvPicPr>
          <p:blipFill>
            <a:blip r:embed="rId113">
              <a:extLst>
                <a:ext uri="{28A0092B-C50C-407E-A947-70E740481C1C}">
                  <a14:useLocalDpi xmlns:a14="http://schemas.microsoft.com/office/drawing/2010/main" val="0"/>
                </a:ext>
                <a:ext uri="{96DAC541-7B7A-43D3-8B79-37D633B846F1}">
                  <asvg:svgBlip xmlns:asvg="http://schemas.microsoft.com/office/drawing/2016/SVG/main" r:embed="rId114"/>
                </a:ext>
              </a:extLst>
            </a:blip>
            <a:stretch>
              <a:fillRect/>
            </a:stretch>
          </p:blipFill>
          <p:spPr>
            <a:xfrm>
              <a:off x="1331007" y="-3051466"/>
              <a:ext cx="576000" cy="576000"/>
            </a:xfrm>
            <a:prstGeom prst="rect">
              <a:avLst/>
            </a:prstGeom>
          </p:spPr>
        </p:pic>
        <p:pic>
          <p:nvPicPr>
            <p:cNvPr id="430" name="图形 429" descr="足球">
              <a:extLst>
                <a:ext uri="{FF2B5EF4-FFF2-40B4-BE49-F238E27FC236}">
                  <a16:creationId xmlns:a16="http://schemas.microsoft.com/office/drawing/2014/main" id="{A151ACBF-4849-4989-895E-F2B52BC83AF5}"/>
                </a:ext>
              </a:extLst>
            </p:cNvPr>
            <p:cNvPicPr>
              <a:picLocks noChangeAspect="1"/>
            </p:cNvPicPr>
            <p:nvPr userDrawn="1"/>
          </p:nvPicPr>
          <p:blipFill>
            <a:blip r:embed="rId115">
              <a:extLst>
                <a:ext uri="{28A0092B-C50C-407E-A947-70E740481C1C}">
                  <a14:useLocalDpi xmlns:a14="http://schemas.microsoft.com/office/drawing/2010/main" val="0"/>
                </a:ext>
                <a:ext uri="{96DAC541-7B7A-43D3-8B79-37D633B846F1}">
                  <asvg:svgBlip xmlns:asvg="http://schemas.microsoft.com/office/drawing/2016/SVG/main" r:embed="rId116"/>
                </a:ext>
              </a:extLst>
            </a:blip>
            <a:stretch>
              <a:fillRect/>
            </a:stretch>
          </p:blipFill>
          <p:spPr>
            <a:xfrm>
              <a:off x="2193315" y="-3051466"/>
              <a:ext cx="576000" cy="576000"/>
            </a:xfrm>
            <a:prstGeom prst="rect">
              <a:avLst/>
            </a:prstGeom>
          </p:spPr>
        </p:pic>
        <p:pic>
          <p:nvPicPr>
            <p:cNvPr id="431" name="图形 430" descr="办公室职员">
              <a:extLst>
                <a:ext uri="{FF2B5EF4-FFF2-40B4-BE49-F238E27FC236}">
                  <a16:creationId xmlns:a16="http://schemas.microsoft.com/office/drawing/2014/main" id="{2B92EA03-78F7-492F-A0CF-FBB9A31D5912}"/>
                </a:ext>
              </a:extLst>
            </p:cNvPr>
            <p:cNvPicPr>
              <a:picLocks noChangeAspect="1"/>
            </p:cNvPicPr>
            <p:nvPr userDrawn="1"/>
          </p:nvPicPr>
          <p:blipFill>
            <a:blip r:embed="rId117">
              <a:extLst>
                <a:ext uri="{28A0092B-C50C-407E-A947-70E740481C1C}">
                  <a14:useLocalDpi xmlns:a14="http://schemas.microsoft.com/office/drawing/2010/main" val="0"/>
                </a:ext>
                <a:ext uri="{96DAC541-7B7A-43D3-8B79-37D633B846F1}">
                  <asvg:svgBlip xmlns:asvg="http://schemas.microsoft.com/office/drawing/2016/SVG/main" r:embed="rId118"/>
                </a:ext>
              </a:extLst>
            </a:blip>
            <a:stretch>
              <a:fillRect/>
            </a:stretch>
          </p:blipFill>
          <p:spPr>
            <a:xfrm>
              <a:off x="3055623" y="-3051466"/>
              <a:ext cx="576000" cy="576000"/>
            </a:xfrm>
            <a:prstGeom prst="rect">
              <a:avLst/>
            </a:prstGeom>
          </p:spPr>
        </p:pic>
        <p:pic>
          <p:nvPicPr>
            <p:cNvPr id="432" name="图形 431" descr="教授">
              <a:extLst>
                <a:ext uri="{FF2B5EF4-FFF2-40B4-BE49-F238E27FC236}">
                  <a16:creationId xmlns:a16="http://schemas.microsoft.com/office/drawing/2014/main" id="{DAF631B9-9C50-44E1-8177-814594999786}"/>
                </a:ext>
              </a:extLst>
            </p:cNvPr>
            <p:cNvPicPr>
              <a:picLocks noChangeAspect="1"/>
            </p:cNvPicPr>
            <p:nvPr userDrawn="1"/>
          </p:nvPicPr>
          <p:blipFill>
            <a:blip r:embed="rId119">
              <a:extLst>
                <a:ext uri="{28A0092B-C50C-407E-A947-70E740481C1C}">
                  <a14:useLocalDpi xmlns:a14="http://schemas.microsoft.com/office/drawing/2010/main" val="0"/>
                </a:ext>
                <a:ext uri="{96DAC541-7B7A-43D3-8B79-37D633B846F1}">
                  <asvg:svgBlip xmlns:asvg="http://schemas.microsoft.com/office/drawing/2016/SVG/main" r:embed="rId120"/>
                </a:ext>
              </a:extLst>
            </a:blip>
            <a:stretch>
              <a:fillRect/>
            </a:stretch>
          </p:blipFill>
          <p:spPr>
            <a:xfrm>
              <a:off x="3917931" y="-3051466"/>
              <a:ext cx="576000" cy="576000"/>
            </a:xfrm>
            <a:prstGeom prst="rect">
              <a:avLst/>
            </a:prstGeom>
          </p:spPr>
        </p:pic>
        <p:pic>
          <p:nvPicPr>
            <p:cNvPr id="433" name="图形 432" descr="吉他">
              <a:extLst>
                <a:ext uri="{FF2B5EF4-FFF2-40B4-BE49-F238E27FC236}">
                  <a16:creationId xmlns:a16="http://schemas.microsoft.com/office/drawing/2014/main" id="{FE034DE1-EA04-4085-B6F7-1E9980603C09}"/>
                </a:ext>
              </a:extLst>
            </p:cNvPr>
            <p:cNvPicPr>
              <a:picLocks noChangeAspect="1"/>
            </p:cNvPicPr>
            <p:nvPr userDrawn="1"/>
          </p:nvPicPr>
          <p:blipFill>
            <a:blip r:embed="rId121">
              <a:extLst>
                <a:ext uri="{28A0092B-C50C-407E-A947-70E740481C1C}">
                  <a14:useLocalDpi xmlns:a14="http://schemas.microsoft.com/office/drawing/2010/main" val="0"/>
                </a:ext>
                <a:ext uri="{96DAC541-7B7A-43D3-8B79-37D633B846F1}">
                  <asvg:svgBlip xmlns:asvg="http://schemas.microsoft.com/office/drawing/2016/SVG/main" r:embed="rId122"/>
                </a:ext>
              </a:extLst>
            </a:blip>
            <a:stretch>
              <a:fillRect/>
            </a:stretch>
          </p:blipFill>
          <p:spPr>
            <a:xfrm>
              <a:off x="4780239" y="-3051466"/>
              <a:ext cx="576000" cy="576000"/>
            </a:xfrm>
            <a:prstGeom prst="rect">
              <a:avLst/>
            </a:prstGeom>
          </p:spPr>
        </p:pic>
        <p:pic>
          <p:nvPicPr>
            <p:cNvPr id="434" name="图形 433" descr="搏动的心">
              <a:extLst>
                <a:ext uri="{FF2B5EF4-FFF2-40B4-BE49-F238E27FC236}">
                  <a16:creationId xmlns:a16="http://schemas.microsoft.com/office/drawing/2014/main" id="{BB7FE237-A190-46D2-852A-0BE4AD42F9FF}"/>
                </a:ext>
              </a:extLst>
            </p:cNvPr>
            <p:cNvPicPr>
              <a:picLocks noChangeAspect="1"/>
            </p:cNvPicPr>
            <p:nvPr userDrawn="1"/>
          </p:nvPicPr>
          <p:blipFill>
            <a:blip r:embed="rId123">
              <a:extLst>
                <a:ext uri="{28A0092B-C50C-407E-A947-70E740481C1C}">
                  <a14:useLocalDpi xmlns:a14="http://schemas.microsoft.com/office/drawing/2010/main" val="0"/>
                </a:ext>
                <a:ext uri="{96DAC541-7B7A-43D3-8B79-37D633B846F1}">
                  <asvg:svgBlip xmlns:asvg="http://schemas.microsoft.com/office/drawing/2016/SVG/main" r:embed="rId124"/>
                </a:ext>
              </a:extLst>
            </a:blip>
            <a:stretch>
              <a:fillRect/>
            </a:stretch>
          </p:blipFill>
          <p:spPr>
            <a:xfrm>
              <a:off x="5642547" y="-3051466"/>
              <a:ext cx="576000" cy="576000"/>
            </a:xfrm>
            <a:prstGeom prst="rect">
              <a:avLst/>
            </a:prstGeom>
          </p:spPr>
        </p:pic>
        <p:pic>
          <p:nvPicPr>
            <p:cNvPr id="435" name="图形 434" descr="握手">
              <a:extLst>
                <a:ext uri="{FF2B5EF4-FFF2-40B4-BE49-F238E27FC236}">
                  <a16:creationId xmlns:a16="http://schemas.microsoft.com/office/drawing/2014/main" id="{1D30A184-4798-4FDD-B116-47B617F0A9BF}"/>
                </a:ext>
              </a:extLst>
            </p:cNvPr>
            <p:cNvPicPr>
              <a:picLocks noChangeAspect="1"/>
            </p:cNvPicPr>
            <p:nvPr userDrawn="1"/>
          </p:nvPicPr>
          <p:blipFill>
            <a:blip r:embed="rId125">
              <a:extLst>
                <a:ext uri="{28A0092B-C50C-407E-A947-70E740481C1C}">
                  <a14:useLocalDpi xmlns:a14="http://schemas.microsoft.com/office/drawing/2010/main" val="0"/>
                </a:ext>
                <a:ext uri="{96DAC541-7B7A-43D3-8B79-37D633B846F1}">
                  <asvg:svgBlip xmlns:asvg="http://schemas.microsoft.com/office/drawing/2016/SVG/main" r:embed="rId126"/>
                </a:ext>
              </a:extLst>
            </a:blip>
            <a:stretch>
              <a:fillRect/>
            </a:stretch>
          </p:blipFill>
          <p:spPr>
            <a:xfrm>
              <a:off x="6504855" y="-3051466"/>
              <a:ext cx="576000" cy="576000"/>
            </a:xfrm>
            <a:prstGeom prst="rect">
              <a:avLst/>
            </a:prstGeom>
          </p:spPr>
        </p:pic>
        <p:pic>
          <p:nvPicPr>
            <p:cNvPr id="436" name="图形 435" descr="会议室">
              <a:extLst>
                <a:ext uri="{FF2B5EF4-FFF2-40B4-BE49-F238E27FC236}">
                  <a16:creationId xmlns:a16="http://schemas.microsoft.com/office/drawing/2014/main" id="{44A774EC-BF4B-47D4-ACA5-436DC7C17516}"/>
                </a:ext>
              </a:extLst>
            </p:cNvPr>
            <p:cNvPicPr>
              <a:picLocks noChangeAspect="1"/>
            </p:cNvPicPr>
            <p:nvPr userDrawn="1"/>
          </p:nvPicPr>
          <p:blipFill>
            <a:blip r:embed="rId127">
              <a:extLst>
                <a:ext uri="{28A0092B-C50C-407E-A947-70E740481C1C}">
                  <a14:useLocalDpi xmlns:a14="http://schemas.microsoft.com/office/drawing/2010/main" val="0"/>
                </a:ext>
                <a:ext uri="{96DAC541-7B7A-43D3-8B79-37D633B846F1}">
                  <asvg:svgBlip xmlns:asvg="http://schemas.microsoft.com/office/drawing/2016/SVG/main" r:embed="rId128"/>
                </a:ext>
              </a:extLst>
            </a:blip>
            <a:stretch>
              <a:fillRect/>
            </a:stretch>
          </p:blipFill>
          <p:spPr>
            <a:xfrm>
              <a:off x="7367163" y="-3051466"/>
              <a:ext cx="576000" cy="576000"/>
            </a:xfrm>
            <a:prstGeom prst="rect">
              <a:avLst/>
            </a:prstGeom>
          </p:spPr>
        </p:pic>
        <p:pic>
          <p:nvPicPr>
            <p:cNvPr id="437" name="图形 436" descr="层次结构">
              <a:extLst>
                <a:ext uri="{FF2B5EF4-FFF2-40B4-BE49-F238E27FC236}">
                  <a16:creationId xmlns:a16="http://schemas.microsoft.com/office/drawing/2014/main" id="{D388E8D0-F6D5-44BD-B4F7-BD172CA591BE}"/>
                </a:ext>
              </a:extLst>
            </p:cNvPr>
            <p:cNvPicPr>
              <a:picLocks noChangeAspect="1"/>
            </p:cNvPicPr>
            <p:nvPr userDrawn="1"/>
          </p:nvPicPr>
          <p:blipFill>
            <a:blip r:embed="rId129">
              <a:extLst>
                <a:ext uri="{28A0092B-C50C-407E-A947-70E740481C1C}">
                  <a14:useLocalDpi xmlns:a14="http://schemas.microsoft.com/office/drawing/2010/main" val="0"/>
                </a:ext>
                <a:ext uri="{96DAC541-7B7A-43D3-8B79-37D633B846F1}">
                  <asvg:svgBlip xmlns:asvg="http://schemas.microsoft.com/office/drawing/2016/SVG/main" r:embed="rId130"/>
                </a:ext>
              </a:extLst>
            </a:blip>
            <a:stretch>
              <a:fillRect/>
            </a:stretch>
          </p:blipFill>
          <p:spPr>
            <a:xfrm>
              <a:off x="8229471" y="-3051466"/>
              <a:ext cx="576000" cy="576000"/>
            </a:xfrm>
            <a:prstGeom prst="rect">
              <a:avLst/>
            </a:prstGeom>
          </p:spPr>
        </p:pic>
        <p:pic>
          <p:nvPicPr>
            <p:cNvPr id="438" name="图形 437" descr="条形图">
              <a:extLst>
                <a:ext uri="{FF2B5EF4-FFF2-40B4-BE49-F238E27FC236}">
                  <a16:creationId xmlns:a16="http://schemas.microsoft.com/office/drawing/2014/main" id="{161A6B46-DCAB-4A8F-849D-E1514CA83573}"/>
                </a:ext>
              </a:extLst>
            </p:cNvPr>
            <p:cNvPicPr>
              <a:picLocks noChangeAspect="1"/>
            </p:cNvPicPr>
            <p:nvPr userDrawn="1"/>
          </p:nvPicPr>
          <p:blipFill>
            <a:blip r:embed="rId131">
              <a:extLst>
                <a:ext uri="{28A0092B-C50C-407E-A947-70E740481C1C}">
                  <a14:useLocalDpi xmlns:a14="http://schemas.microsoft.com/office/drawing/2010/main" val="0"/>
                </a:ext>
                <a:ext uri="{96DAC541-7B7A-43D3-8B79-37D633B846F1}">
                  <asvg:svgBlip xmlns:asvg="http://schemas.microsoft.com/office/drawing/2016/SVG/main" r:embed="rId132"/>
                </a:ext>
              </a:extLst>
            </a:blip>
            <a:stretch>
              <a:fillRect/>
            </a:stretch>
          </p:blipFill>
          <p:spPr>
            <a:xfrm>
              <a:off x="4780239" y="-7108881"/>
              <a:ext cx="576000" cy="576000"/>
            </a:xfrm>
            <a:prstGeom prst="rect">
              <a:avLst/>
            </a:prstGeom>
          </p:spPr>
        </p:pic>
        <p:pic>
          <p:nvPicPr>
            <p:cNvPr id="439" name="图形 438" descr="灯泡">
              <a:extLst>
                <a:ext uri="{FF2B5EF4-FFF2-40B4-BE49-F238E27FC236}">
                  <a16:creationId xmlns:a16="http://schemas.microsoft.com/office/drawing/2014/main" id="{E89CA5B9-802D-4E64-8330-6F64AD025255}"/>
                </a:ext>
              </a:extLst>
            </p:cNvPr>
            <p:cNvPicPr>
              <a:picLocks noChangeAspect="1"/>
            </p:cNvPicPr>
            <p:nvPr userDrawn="1"/>
          </p:nvPicPr>
          <p:blipFill>
            <a:blip r:embed="rId133">
              <a:extLst>
                <a:ext uri="{28A0092B-C50C-407E-A947-70E740481C1C}">
                  <a14:useLocalDpi xmlns:a14="http://schemas.microsoft.com/office/drawing/2010/main" val="0"/>
                </a:ext>
                <a:ext uri="{96DAC541-7B7A-43D3-8B79-37D633B846F1}">
                  <asvg:svgBlip xmlns:asvg="http://schemas.microsoft.com/office/drawing/2016/SVG/main" r:embed="rId134"/>
                </a:ext>
              </a:extLst>
            </a:blip>
            <a:stretch>
              <a:fillRect/>
            </a:stretch>
          </p:blipFill>
          <p:spPr>
            <a:xfrm>
              <a:off x="-1255917" y="-1936814"/>
              <a:ext cx="576000" cy="576000"/>
            </a:xfrm>
            <a:prstGeom prst="rect">
              <a:avLst/>
            </a:prstGeom>
          </p:spPr>
        </p:pic>
      </p:grpSp>
      <p:sp>
        <p:nvSpPr>
          <p:cNvPr id="6" name="任意多边形: 形状 5">
            <a:extLst>
              <a:ext uri="{FF2B5EF4-FFF2-40B4-BE49-F238E27FC236}">
                <a16:creationId xmlns:a16="http://schemas.microsoft.com/office/drawing/2014/main" id="{8BE0C784-6BC0-426D-B4E2-91011889B672}"/>
              </a:ext>
            </a:extLst>
          </p:cNvPr>
          <p:cNvSpPr>
            <a:spLocks noChangeAspect="1"/>
          </p:cNvSpPr>
          <p:nvPr userDrawn="1"/>
        </p:nvSpPr>
        <p:spPr>
          <a:xfrm>
            <a:off x="3090000" y="846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noFill/>
          <a:ln>
            <a:solidFill>
              <a:schemeClr val="bg1">
                <a:lumMod val="95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183" name="任意多边形: 形状 182">
            <a:extLst>
              <a:ext uri="{FF2B5EF4-FFF2-40B4-BE49-F238E27FC236}">
                <a16:creationId xmlns:a16="http://schemas.microsoft.com/office/drawing/2014/main" id="{1CF7CBA7-5671-458A-BA0C-E8080FBE1923}"/>
              </a:ext>
            </a:extLst>
          </p:cNvPr>
          <p:cNvSpPr>
            <a:spLocks noChangeAspect="1"/>
          </p:cNvSpPr>
          <p:nvPr userDrawn="1"/>
        </p:nvSpPr>
        <p:spPr>
          <a:xfrm>
            <a:off x="5557200" y="5058623"/>
            <a:ext cx="1077600" cy="10776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5" name="图片占位符 4">
            <a:extLst>
              <a:ext uri="{FF2B5EF4-FFF2-40B4-BE49-F238E27FC236}">
                <a16:creationId xmlns:a16="http://schemas.microsoft.com/office/drawing/2014/main" id="{CDEB3D35-BFC1-4501-9294-A9F2D6FE0264}"/>
              </a:ext>
            </a:extLst>
          </p:cNvPr>
          <p:cNvSpPr>
            <a:spLocks noGrp="1"/>
          </p:cNvSpPr>
          <p:nvPr>
            <p:ph type="pic" sz="quarter" idx="11"/>
          </p:nvPr>
        </p:nvSpPr>
        <p:spPr>
          <a:xfrm>
            <a:off x="0" y="0"/>
            <a:ext cx="12192000" cy="4399200"/>
          </a:xfrm>
          <a:prstGeom prst="rect">
            <a:avLst/>
          </a:prstGeom>
        </p:spPr>
        <p:txBody>
          <a:bodyPr/>
          <a:lstStyle>
            <a:lvl1pPr marL="0" indent="0" algn="ctr">
              <a:lnSpc>
                <a:spcPct val="200000"/>
              </a:lnSpc>
              <a:buNone/>
              <a:defRPr sz="2400" b="0" i="0">
                <a:latin typeface="Arial" panose="020B0604020202020204" pitchFamily="34" charset="0"/>
              </a:defRPr>
            </a:lvl1pPr>
          </a:lstStyle>
          <a:p>
            <a:endParaRPr lang="en-US" altLang="zh-CN" dirty="0"/>
          </a:p>
          <a:p>
            <a:r>
              <a:rPr lang="zh-CN" altLang="en-US" dirty="0"/>
              <a:t>点击图标一键换图</a:t>
            </a:r>
          </a:p>
        </p:txBody>
      </p:sp>
      <p:sp>
        <p:nvSpPr>
          <p:cNvPr id="10" name="文本占位符 9">
            <a:extLst>
              <a:ext uri="{FF2B5EF4-FFF2-40B4-BE49-F238E27FC236}">
                <a16:creationId xmlns:a16="http://schemas.microsoft.com/office/drawing/2014/main" id="{D2452302-10D2-4021-9A47-35E7211EEEE2}"/>
              </a:ext>
            </a:extLst>
          </p:cNvPr>
          <p:cNvSpPr>
            <a:spLocks noGrp="1"/>
          </p:cNvSpPr>
          <p:nvPr>
            <p:ph type="body" sz="quarter" idx="12" hasCustomPrompt="1"/>
          </p:nvPr>
        </p:nvSpPr>
        <p:spPr>
          <a:xfrm>
            <a:off x="0" y="3427200"/>
            <a:ext cx="12192000" cy="972000"/>
          </a:xfrm>
          <a:prstGeom prst="rect">
            <a:avLst/>
          </a:prstGeom>
          <a:solidFill>
            <a:schemeClr val="bg1">
              <a:alpha val="80000"/>
            </a:schemeClr>
          </a:solidFill>
        </p:spPr>
        <p:txBody>
          <a:bodyPr/>
          <a:lstStyle>
            <a:lvl1pPr marL="0" indent="0" algn="ctr">
              <a:lnSpc>
                <a:spcPct val="150000"/>
              </a:lnSpc>
              <a:spcBef>
                <a:spcPts val="0"/>
              </a:spcBef>
              <a:buNone/>
              <a:defRPr sz="3600" b="1">
                <a:solidFill>
                  <a:schemeClr val="tx2"/>
                </a:solidFill>
                <a:latin typeface="+mj-ea"/>
                <a:ea typeface="+mj-ea"/>
              </a:defRPr>
            </a:lvl1pPr>
            <a:lvl2pPr marL="0" indent="0" algn="ctr">
              <a:lnSpc>
                <a:spcPct val="150000"/>
              </a:lnSpc>
              <a:spcBef>
                <a:spcPts val="0"/>
              </a:spcBef>
              <a:buNone/>
              <a:defRPr sz="3600" b="1">
                <a:latin typeface="+mj-ea"/>
                <a:ea typeface="+mj-ea"/>
              </a:defRPr>
            </a:lvl2pPr>
            <a:lvl3pPr marL="0" indent="0" algn="ctr">
              <a:lnSpc>
                <a:spcPct val="150000"/>
              </a:lnSpc>
              <a:spcBef>
                <a:spcPts val="0"/>
              </a:spcBef>
              <a:buNone/>
              <a:defRPr sz="3600" b="1">
                <a:latin typeface="+mj-ea"/>
                <a:ea typeface="+mj-ea"/>
              </a:defRPr>
            </a:lvl3pPr>
            <a:lvl4pPr marL="0" indent="0" algn="ctr">
              <a:lnSpc>
                <a:spcPct val="150000"/>
              </a:lnSpc>
              <a:spcBef>
                <a:spcPts val="0"/>
              </a:spcBef>
              <a:buNone/>
              <a:defRPr sz="3600" b="1">
                <a:latin typeface="+mj-ea"/>
                <a:ea typeface="+mj-ea"/>
              </a:defRPr>
            </a:lvl4pPr>
            <a:lvl5pPr marL="0" indent="0" algn="ctr">
              <a:lnSpc>
                <a:spcPct val="150000"/>
              </a:lnSpc>
              <a:spcBef>
                <a:spcPts val="0"/>
              </a:spcBef>
              <a:buNone/>
              <a:defRPr sz="3600" b="1">
                <a:latin typeface="+mj-ea"/>
                <a:ea typeface="+mj-ea"/>
              </a:defRPr>
            </a:lvl5pPr>
          </a:lstStyle>
          <a:p>
            <a:pPr lvl="0"/>
            <a:r>
              <a:rPr lang="zh-CN" altLang="en-US" dirty="0"/>
              <a:t>中国科学院大学毕业答辩通用</a:t>
            </a:r>
            <a:r>
              <a:rPr lang="en-US" altLang="zh-CN" dirty="0"/>
              <a:t>PPT</a:t>
            </a:r>
            <a:r>
              <a:rPr lang="zh-CN" altLang="en-US" dirty="0"/>
              <a:t>模板</a:t>
            </a:r>
          </a:p>
        </p:txBody>
      </p:sp>
    </p:spTree>
    <p:extLst>
      <p:ext uri="{BB962C8B-B14F-4D97-AF65-F5344CB8AC3E}">
        <p14:creationId xmlns:p14="http://schemas.microsoft.com/office/powerpoint/2010/main" val="336019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过渡页4">
    <p:spTree>
      <p:nvGrpSpPr>
        <p:cNvPr id="1" name=""/>
        <p:cNvGrpSpPr/>
        <p:nvPr/>
      </p:nvGrpSpPr>
      <p:grpSpPr>
        <a:xfrm>
          <a:off x="0" y="0"/>
          <a:ext cx="0" cy="0"/>
          <a:chOff x="0" y="0"/>
          <a:chExt cx="0" cy="0"/>
        </a:xfrm>
      </p:grpSpPr>
      <p:sp>
        <p:nvSpPr>
          <p:cNvPr id="3" name="任意多边形: 形状 2">
            <a:extLst>
              <a:ext uri="{FF2B5EF4-FFF2-40B4-BE49-F238E27FC236}">
                <a16:creationId xmlns:a16="http://schemas.microsoft.com/office/drawing/2014/main" id="{7B11898C-4029-46D7-BF56-7DC7FAFB76B2}"/>
              </a:ext>
            </a:extLst>
          </p:cNvPr>
          <p:cNvSpPr>
            <a:spLocks noChangeAspect="1"/>
          </p:cNvSpPr>
          <p:nvPr userDrawn="1"/>
        </p:nvSpPr>
        <p:spPr>
          <a:xfrm>
            <a:off x="6638419" y="423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5330484 w 6012000"/>
              <a:gd name="connsiteY770" fmla="*/ 3440203 h 6012000"/>
              <a:gd name="connsiteX771" fmla="*/ 5328224 w 6012000"/>
              <a:gd name="connsiteY771" fmla="*/ 3448379 h 6012000"/>
              <a:gd name="connsiteX772" fmla="*/ 5339080 w 6012000"/>
              <a:gd name="connsiteY772" fmla="*/ 3462730 h 6012000"/>
              <a:gd name="connsiteX773" fmla="*/ 5339332 w 6012000"/>
              <a:gd name="connsiteY773" fmla="*/ 3474381 h 6012000"/>
              <a:gd name="connsiteX774" fmla="*/ 5336844 w 6012000"/>
              <a:gd name="connsiteY774" fmla="*/ 3480873 h 6012000"/>
              <a:gd name="connsiteX775" fmla="*/ 5327656 w 6012000"/>
              <a:gd name="connsiteY775" fmla="*/ 3493156 h 6012000"/>
              <a:gd name="connsiteX776" fmla="*/ 5312328 w 6012000"/>
              <a:gd name="connsiteY776" fmla="*/ 3515091 h 6012000"/>
              <a:gd name="connsiteX777" fmla="*/ 5303656 w 6012000"/>
              <a:gd name="connsiteY777" fmla="*/ 3537244 h 6012000"/>
              <a:gd name="connsiteX778" fmla="*/ 5309206 w 6012000"/>
              <a:gd name="connsiteY778" fmla="*/ 3601779 h 6012000"/>
              <a:gd name="connsiteX779" fmla="*/ 5355186 w 6012000"/>
              <a:gd name="connsiteY779" fmla="*/ 3639043 h 6012000"/>
              <a:gd name="connsiteX780" fmla="*/ 5394500 w 6012000"/>
              <a:gd name="connsiteY780" fmla="*/ 3639259 h 6012000"/>
              <a:gd name="connsiteX781" fmla="*/ 5434116 w 6012000"/>
              <a:gd name="connsiteY781" fmla="*/ 3620796 h 6012000"/>
              <a:gd name="connsiteX782" fmla="*/ 5511878 w 6012000"/>
              <a:gd name="connsiteY782" fmla="*/ 3584160 h 6012000"/>
              <a:gd name="connsiteX783" fmla="*/ 5540404 w 6012000"/>
              <a:gd name="connsiteY783" fmla="*/ 3584866 h 6012000"/>
              <a:gd name="connsiteX784" fmla="*/ 5576272 w 6012000"/>
              <a:gd name="connsiteY784" fmla="*/ 3610533 h 6012000"/>
              <a:gd name="connsiteX785" fmla="*/ 5581756 w 6012000"/>
              <a:gd name="connsiteY785" fmla="*/ 3658141 h 6012000"/>
              <a:gd name="connsiteX786" fmla="*/ 5549656 w 6012000"/>
              <a:gd name="connsiteY786" fmla="*/ 3702191 h 6012000"/>
              <a:gd name="connsiteX787" fmla="*/ 5496468 w 6012000"/>
              <a:gd name="connsiteY787" fmla="*/ 3707752 h 6012000"/>
              <a:gd name="connsiteX788" fmla="*/ 5470850 w 6012000"/>
              <a:gd name="connsiteY788" fmla="*/ 3699047 h 6012000"/>
              <a:gd name="connsiteX789" fmla="*/ 5468828 w 6012000"/>
              <a:gd name="connsiteY789" fmla="*/ 3706363 h 6012000"/>
              <a:gd name="connsiteX790" fmla="*/ 5570394 w 6012000"/>
              <a:gd name="connsiteY790" fmla="*/ 3760386 h 6012000"/>
              <a:gd name="connsiteX791" fmla="*/ 5572656 w 6012000"/>
              <a:gd name="connsiteY791" fmla="*/ 3752209 h 6012000"/>
              <a:gd name="connsiteX792" fmla="*/ 5560916 w 6012000"/>
              <a:gd name="connsiteY792" fmla="*/ 3727655 h 6012000"/>
              <a:gd name="connsiteX793" fmla="*/ 5568008 w 6012000"/>
              <a:gd name="connsiteY793" fmla="*/ 3714561 h 6012000"/>
              <a:gd name="connsiteX794" fmla="*/ 5589504 w 6012000"/>
              <a:gd name="connsiteY794" fmla="*/ 3682055 h 6012000"/>
              <a:gd name="connsiteX795" fmla="*/ 5598534 w 6012000"/>
              <a:gd name="connsiteY795" fmla="*/ 3658611 h 6012000"/>
              <a:gd name="connsiteX796" fmla="*/ 5600396 w 6012000"/>
              <a:gd name="connsiteY796" fmla="*/ 3607475 h 6012000"/>
              <a:gd name="connsiteX797" fmla="*/ 5577538 w 6012000"/>
              <a:gd name="connsiteY797" fmla="*/ 3564907 h 6012000"/>
              <a:gd name="connsiteX798" fmla="*/ 5537854 w 6012000"/>
              <a:gd name="connsiteY798" fmla="*/ 3541312 h 6012000"/>
              <a:gd name="connsiteX799" fmla="*/ 5498334 w 6012000"/>
              <a:gd name="connsiteY799" fmla="*/ 3540577 h 6012000"/>
              <a:gd name="connsiteX800" fmla="*/ 5438624 w 6012000"/>
              <a:gd name="connsiteY800" fmla="*/ 3568886 h 6012000"/>
              <a:gd name="connsiteX801" fmla="*/ 5382722 w 6012000"/>
              <a:gd name="connsiteY801" fmla="*/ 3597669 h 6012000"/>
              <a:gd name="connsiteX802" fmla="*/ 5351528 w 6012000"/>
              <a:gd name="connsiteY802" fmla="*/ 3598657 h 6012000"/>
              <a:gd name="connsiteX803" fmla="*/ 5325056 w 6012000"/>
              <a:gd name="connsiteY803" fmla="*/ 3576283 h 6012000"/>
              <a:gd name="connsiteX804" fmla="*/ 5321984 w 6012000"/>
              <a:gd name="connsiteY804" fmla="*/ 3536290 h 6012000"/>
              <a:gd name="connsiteX805" fmla="*/ 5351106 w 6012000"/>
              <a:gd name="connsiteY805" fmla="*/ 3495470 h 6012000"/>
              <a:gd name="connsiteX806" fmla="*/ 5398468 w 6012000"/>
              <a:gd name="connsiteY806" fmla="*/ 3490036 h 6012000"/>
              <a:gd name="connsiteX807" fmla="*/ 5419102 w 6012000"/>
              <a:gd name="connsiteY807" fmla="*/ 3496667 h 6012000"/>
              <a:gd name="connsiteX808" fmla="*/ 5421124 w 6012000"/>
              <a:gd name="connsiteY808" fmla="*/ 3489351 h 6012000"/>
              <a:gd name="connsiteX809" fmla="*/ 4789756 w 6012000"/>
              <a:gd name="connsiteY809" fmla="*/ 2385850 h 6012000"/>
              <a:gd name="connsiteX810" fmla="*/ 4790344 w 6012000"/>
              <a:gd name="connsiteY810" fmla="*/ 2386299 h 6012000"/>
              <a:gd name="connsiteX811" fmla="*/ 4790075 w 6012000"/>
              <a:gd name="connsiteY811" fmla="*/ 2386720 h 6012000"/>
              <a:gd name="connsiteX812" fmla="*/ 5231092 w 6012000"/>
              <a:gd name="connsiteY812" fmla="*/ 2188467 h 6012000"/>
              <a:gd name="connsiteX813" fmla="*/ 5212386 w 6012000"/>
              <a:gd name="connsiteY813" fmla="*/ 2215543 h 6012000"/>
              <a:gd name="connsiteX814" fmla="*/ 5158000 w 6012000"/>
              <a:gd name="connsiteY814" fmla="*/ 2243395 h 6012000"/>
              <a:gd name="connsiteX815" fmla="*/ 5113050 w 6012000"/>
              <a:gd name="connsiteY815" fmla="*/ 2281817 h 6012000"/>
              <a:gd name="connsiteX816" fmla="*/ 5113088 w 6012000"/>
              <a:gd name="connsiteY816" fmla="*/ 2330363 h 6012000"/>
              <a:gd name="connsiteX817" fmla="*/ 5133216 w 6012000"/>
              <a:gd name="connsiteY817" fmla="*/ 2385238 h 6012000"/>
              <a:gd name="connsiteX818" fmla="*/ 5191998 w 6012000"/>
              <a:gd name="connsiteY818" fmla="*/ 2460395 h 6012000"/>
              <a:gd name="connsiteX819" fmla="*/ 5221296 w 6012000"/>
              <a:gd name="connsiteY819" fmla="*/ 2461216 h 6012000"/>
              <a:gd name="connsiteX820" fmla="*/ 5260760 w 6012000"/>
              <a:gd name="connsiteY820" fmla="*/ 2437225 h 6012000"/>
              <a:gd name="connsiteX821" fmla="*/ 5308840 w 6012000"/>
              <a:gd name="connsiteY821" fmla="*/ 2394917 h 6012000"/>
              <a:gd name="connsiteX822" fmla="*/ 5323630 w 6012000"/>
              <a:gd name="connsiteY822" fmla="*/ 2372371 h 6012000"/>
              <a:gd name="connsiteX823" fmla="*/ 5313576 w 6012000"/>
              <a:gd name="connsiteY823" fmla="*/ 2368356 h 6012000"/>
              <a:gd name="connsiteX824" fmla="*/ 5246070 w 6012000"/>
              <a:gd name="connsiteY824" fmla="*/ 2386503 h 6012000"/>
              <a:gd name="connsiteX825" fmla="*/ 5197266 w 6012000"/>
              <a:gd name="connsiteY825" fmla="*/ 2369936 h 6012000"/>
              <a:gd name="connsiteX826" fmla="*/ 5145544 w 6012000"/>
              <a:gd name="connsiteY826" fmla="*/ 2303560 h 6012000"/>
              <a:gd name="connsiteX827" fmla="*/ 5194096 w 6012000"/>
              <a:gd name="connsiteY827" fmla="*/ 2274050 h 6012000"/>
              <a:gd name="connsiteX828" fmla="*/ 5242264 w 6012000"/>
              <a:gd name="connsiteY828" fmla="*/ 2206909 h 6012000"/>
              <a:gd name="connsiteX829" fmla="*/ 625260 w 6012000"/>
              <a:gd name="connsiteY829" fmla="*/ 2161811 h 6012000"/>
              <a:gd name="connsiteX830" fmla="*/ 602210 w 6012000"/>
              <a:gd name="connsiteY830" fmla="*/ 2165644 h 6012000"/>
              <a:gd name="connsiteX831" fmla="*/ 559464 w 6012000"/>
              <a:gd name="connsiteY831" fmla="*/ 2188358 h 6012000"/>
              <a:gd name="connsiteX832" fmla="*/ 503916 w 6012000"/>
              <a:gd name="connsiteY832" fmla="*/ 2240572 h 6012000"/>
              <a:gd name="connsiteX833" fmla="*/ 601552 w 6012000"/>
              <a:gd name="connsiteY833" fmla="*/ 2248119 h 6012000"/>
              <a:gd name="connsiteX834" fmla="*/ 672860 w 6012000"/>
              <a:gd name="connsiteY834" fmla="*/ 2205680 h 6012000"/>
              <a:gd name="connsiteX835" fmla="*/ 639212 w 6012000"/>
              <a:gd name="connsiteY835" fmla="*/ 2171918 h 6012000"/>
              <a:gd name="connsiteX836" fmla="*/ 625260 w 6012000"/>
              <a:gd name="connsiteY836" fmla="*/ 2161811 h 6012000"/>
              <a:gd name="connsiteX837" fmla="*/ 5283956 w 6012000"/>
              <a:gd name="connsiteY837" fmla="*/ 2124353 h 6012000"/>
              <a:gd name="connsiteX838" fmla="*/ 5284822 w 6012000"/>
              <a:gd name="connsiteY838" fmla="*/ 2124764 h 6012000"/>
              <a:gd name="connsiteX839" fmla="*/ 5285576 w 6012000"/>
              <a:gd name="connsiteY839" fmla="*/ 2125876 h 6012000"/>
              <a:gd name="connsiteX840" fmla="*/ 5305732 w 6012000"/>
              <a:gd name="connsiteY840" fmla="*/ 1997071 h 6012000"/>
              <a:gd name="connsiteX841" fmla="*/ 5336050 w 6012000"/>
              <a:gd name="connsiteY841" fmla="*/ 2019061 h 6012000"/>
              <a:gd name="connsiteX842" fmla="*/ 5381918 w 6012000"/>
              <a:gd name="connsiteY842" fmla="*/ 2055574 h 6012000"/>
              <a:gd name="connsiteX843" fmla="*/ 5396472 w 6012000"/>
              <a:gd name="connsiteY843" fmla="*/ 2072566 h 6012000"/>
              <a:gd name="connsiteX844" fmla="*/ 5404954 w 6012000"/>
              <a:gd name="connsiteY844" fmla="*/ 2079001 h 6012000"/>
              <a:gd name="connsiteX845" fmla="*/ 5378504 w 6012000"/>
              <a:gd name="connsiteY845" fmla="*/ 2075394 h 6012000"/>
              <a:gd name="connsiteX846" fmla="*/ 5342082 w 6012000"/>
              <a:gd name="connsiteY846" fmla="*/ 2063349 h 6012000"/>
              <a:gd name="connsiteX847" fmla="*/ 5338172 w 6012000"/>
              <a:gd name="connsiteY847" fmla="*/ 2046369 h 6012000"/>
              <a:gd name="connsiteX848" fmla="*/ 5303296 w 6012000"/>
              <a:gd name="connsiteY848" fmla="*/ 2008376 h 6012000"/>
              <a:gd name="connsiteX849" fmla="*/ 5300240 w 6012000"/>
              <a:gd name="connsiteY849" fmla="*/ 2005050 h 6012000"/>
              <a:gd name="connsiteX850" fmla="*/ 5297380 w 6012000"/>
              <a:gd name="connsiteY850" fmla="*/ 1998700 h 6012000"/>
              <a:gd name="connsiteX851" fmla="*/ 634068 w 6012000"/>
              <a:gd name="connsiteY851" fmla="*/ 1943073 h 6012000"/>
              <a:gd name="connsiteX852" fmla="*/ 633782 w 6012000"/>
              <a:gd name="connsiteY852" fmla="*/ 1944385 h 6012000"/>
              <a:gd name="connsiteX853" fmla="*/ 632384 w 6012000"/>
              <a:gd name="connsiteY853" fmla="*/ 1960165 h 6012000"/>
              <a:gd name="connsiteX854" fmla="*/ 633944 w 6012000"/>
              <a:gd name="connsiteY854" fmla="*/ 1994468 h 6012000"/>
              <a:gd name="connsiteX855" fmla="*/ 621538 w 6012000"/>
              <a:gd name="connsiteY855" fmla="*/ 1984973 h 6012000"/>
              <a:gd name="connsiteX856" fmla="*/ 624264 w 6012000"/>
              <a:gd name="connsiteY856" fmla="*/ 1960538 h 6012000"/>
              <a:gd name="connsiteX857" fmla="*/ 5335536 w 6012000"/>
              <a:gd name="connsiteY857" fmla="*/ 1932132 h 6012000"/>
              <a:gd name="connsiteX858" fmla="*/ 5302156 w 6012000"/>
              <a:gd name="connsiteY858" fmla="*/ 1934912 h 6012000"/>
              <a:gd name="connsiteX859" fmla="*/ 5280144 w 6012000"/>
              <a:gd name="connsiteY859" fmla="*/ 1945615 h 6012000"/>
              <a:gd name="connsiteX860" fmla="*/ 5262496 w 6012000"/>
              <a:gd name="connsiteY860" fmla="*/ 1957503 h 6012000"/>
              <a:gd name="connsiteX861" fmla="*/ 5247930 w 6012000"/>
              <a:gd name="connsiteY861" fmla="*/ 1973761 h 6012000"/>
              <a:gd name="connsiteX862" fmla="*/ 5278418 w 6012000"/>
              <a:gd name="connsiteY862" fmla="*/ 2002398 h 6012000"/>
              <a:gd name="connsiteX863" fmla="*/ 5279952 w 6012000"/>
              <a:gd name="connsiteY863" fmla="*/ 2002099 h 6012000"/>
              <a:gd name="connsiteX864" fmla="*/ 5274090 w 6012000"/>
              <a:gd name="connsiteY864" fmla="*/ 2028223 h 6012000"/>
              <a:gd name="connsiteX865" fmla="*/ 5274380 w 6012000"/>
              <a:gd name="connsiteY865" fmla="*/ 2053525 h 6012000"/>
              <a:gd name="connsiteX866" fmla="*/ 5276036 w 6012000"/>
              <a:gd name="connsiteY866" fmla="*/ 2064855 h 6012000"/>
              <a:gd name="connsiteX867" fmla="*/ 5274812 w 6012000"/>
              <a:gd name="connsiteY867" fmla="*/ 2063982 h 6012000"/>
              <a:gd name="connsiteX868" fmla="*/ 5222080 w 6012000"/>
              <a:gd name="connsiteY868" fmla="*/ 2049502 h 6012000"/>
              <a:gd name="connsiteX869" fmla="*/ 5210478 w 6012000"/>
              <a:gd name="connsiteY869" fmla="*/ 2039727 h 6012000"/>
              <a:gd name="connsiteX870" fmla="*/ 5195034 w 6012000"/>
              <a:gd name="connsiteY870" fmla="*/ 2029399 h 6012000"/>
              <a:gd name="connsiteX871" fmla="*/ 5166462 w 6012000"/>
              <a:gd name="connsiteY871" fmla="*/ 2052917 h 6012000"/>
              <a:gd name="connsiteX872" fmla="*/ 5153892 w 6012000"/>
              <a:gd name="connsiteY872" fmla="*/ 2087411 h 6012000"/>
              <a:gd name="connsiteX873" fmla="*/ 5189044 w 6012000"/>
              <a:gd name="connsiteY873" fmla="*/ 2118051 h 6012000"/>
              <a:gd name="connsiteX874" fmla="*/ 5193318 w 6012000"/>
              <a:gd name="connsiteY874" fmla="*/ 2120565 h 6012000"/>
              <a:gd name="connsiteX875" fmla="*/ 5185888 w 6012000"/>
              <a:gd name="connsiteY875" fmla="*/ 2118490 h 6012000"/>
              <a:gd name="connsiteX876" fmla="*/ 5026522 w 6012000"/>
              <a:gd name="connsiteY876" fmla="*/ 2109682 h 6012000"/>
              <a:gd name="connsiteX877" fmla="*/ 5002446 w 6012000"/>
              <a:gd name="connsiteY877" fmla="*/ 2118977 h 6012000"/>
              <a:gd name="connsiteX878" fmla="*/ 4985584 w 6012000"/>
              <a:gd name="connsiteY878" fmla="*/ 2130932 h 6012000"/>
              <a:gd name="connsiteX879" fmla="*/ 4968392 w 6012000"/>
              <a:gd name="connsiteY879" fmla="*/ 2149211 h 6012000"/>
              <a:gd name="connsiteX880" fmla="*/ 5004944 w 6012000"/>
              <a:gd name="connsiteY880" fmla="*/ 2167425 h 6012000"/>
              <a:gd name="connsiteX881" fmla="*/ 5035834 w 6012000"/>
              <a:gd name="connsiteY881" fmla="*/ 2167519 h 6012000"/>
              <a:gd name="connsiteX882" fmla="*/ 5203682 w 6012000"/>
              <a:gd name="connsiteY882" fmla="*/ 2178748 h 6012000"/>
              <a:gd name="connsiteX883" fmla="*/ 5297228 w 6012000"/>
              <a:gd name="connsiteY883" fmla="*/ 2211769 h 6012000"/>
              <a:gd name="connsiteX884" fmla="*/ 5327092 w 6012000"/>
              <a:gd name="connsiteY884" fmla="*/ 2217176 h 6012000"/>
              <a:gd name="connsiteX885" fmla="*/ 5348206 w 6012000"/>
              <a:gd name="connsiteY885" fmla="*/ 2169695 h 6012000"/>
              <a:gd name="connsiteX886" fmla="*/ 5320314 w 6012000"/>
              <a:gd name="connsiteY886" fmla="*/ 2150217 h 6012000"/>
              <a:gd name="connsiteX887" fmla="*/ 5307174 w 6012000"/>
              <a:gd name="connsiteY887" fmla="*/ 2146126 h 6012000"/>
              <a:gd name="connsiteX888" fmla="*/ 5298260 w 6012000"/>
              <a:gd name="connsiteY888" fmla="*/ 2137797 h 6012000"/>
              <a:gd name="connsiteX889" fmla="*/ 5306392 w 6012000"/>
              <a:gd name="connsiteY889" fmla="*/ 2138100 h 6012000"/>
              <a:gd name="connsiteX890" fmla="*/ 5316336 w 6012000"/>
              <a:gd name="connsiteY890" fmla="*/ 2134295 h 6012000"/>
              <a:gd name="connsiteX891" fmla="*/ 5337928 w 6012000"/>
              <a:gd name="connsiteY891" fmla="*/ 2120351 h 6012000"/>
              <a:gd name="connsiteX892" fmla="*/ 5344028 w 6012000"/>
              <a:gd name="connsiteY892" fmla="*/ 2094459 h 6012000"/>
              <a:gd name="connsiteX893" fmla="*/ 5354774 w 6012000"/>
              <a:gd name="connsiteY893" fmla="*/ 2101849 h 6012000"/>
              <a:gd name="connsiteX894" fmla="*/ 5367132 w 6012000"/>
              <a:gd name="connsiteY894" fmla="*/ 2107712 h 6012000"/>
              <a:gd name="connsiteX895" fmla="*/ 5388912 w 6012000"/>
              <a:gd name="connsiteY895" fmla="*/ 2123695 h 6012000"/>
              <a:gd name="connsiteX896" fmla="*/ 5427932 w 6012000"/>
              <a:gd name="connsiteY896" fmla="*/ 2141666 h 6012000"/>
              <a:gd name="connsiteX897" fmla="*/ 5476426 w 6012000"/>
              <a:gd name="connsiteY897" fmla="*/ 2161902 h 6012000"/>
              <a:gd name="connsiteX898" fmla="*/ 5497112 w 6012000"/>
              <a:gd name="connsiteY898" fmla="*/ 2140921 h 6012000"/>
              <a:gd name="connsiteX899" fmla="*/ 5504234 w 6012000"/>
              <a:gd name="connsiteY899" fmla="*/ 2091852 h 6012000"/>
              <a:gd name="connsiteX900" fmla="*/ 5500966 w 6012000"/>
              <a:gd name="connsiteY900" fmla="*/ 2072715 h 6012000"/>
              <a:gd name="connsiteX901" fmla="*/ 5458898 w 6012000"/>
              <a:gd name="connsiteY901" fmla="*/ 2045440 h 6012000"/>
              <a:gd name="connsiteX902" fmla="*/ 5411764 w 6012000"/>
              <a:gd name="connsiteY902" fmla="*/ 2014164 h 6012000"/>
              <a:gd name="connsiteX903" fmla="*/ 5334260 w 6012000"/>
              <a:gd name="connsiteY903" fmla="*/ 1974973 h 6012000"/>
              <a:gd name="connsiteX904" fmla="*/ 5347944 w 6012000"/>
              <a:gd name="connsiteY904" fmla="*/ 1970721 h 6012000"/>
              <a:gd name="connsiteX905" fmla="*/ 5388848 w 6012000"/>
              <a:gd name="connsiteY905" fmla="*/ 1956897 h 6012000"/>
              <a:gd name="connsiteX906" fmla="*/ 5367548 w 6012000"/>
              <a:gd name="connsiteY906" fmla="*/ 1937017 h 6012000"/>
              <a:gd name="connsiteX907" fmla="*/ 5335536 w 6012000"/>
              <a:gd name="connsiteY907" fmla="*/ 1932132 h 6012000"/>
              <a:gd name="connsiteX908" fmla="*/ 5506238 w 6012000"/>
              <a:gd name="connsiteY908" fmla="*/ 1889542 h 6012000"/>
              <a:gd name="connsiteX909" fmla="*/ 5479856 w 6012000"/>
              <a:gd name="connsiteY909" fmla="*/ 1916883 h 6012000"/>
              <a:gd name="connsiteX910" fmla="*/ 5453874 w 6012000"/>
              <a:gd name="connsiteY910" fmla="*/ 1961912 h 6012000"/>
              <a:gd name="connsiteX911" fmla="*/ 5433604 w 6012000"/>
              <a:gd name="connsiteY911" fmla="*/ 1963875 h 6012000"/>
              <a:gd name="connsiteX912" fmla="*/ 5406536 w 6012000"/>
              <a:gd name="connsiteY912" fmla="*/ 1956038 h 6012000"/>
              <a:gd name="connsiteX913" fmla="*/ 5397732 w 6012000"/>
              <a:gd name="connsiteY913" fmla="*/ 1967782 h 6012000"/>
              <a:gd name="connsiteX914" fmla="*/ 5409642 w 6012000"/>
              <a:gd name="connsiteY914" fmla="*/ 1983111 h 6012000"/>
              <a:gd name="connsiteX915" fmla="*/ 5417446 w 6012000"/>
              <a:gd name="connsiteY915" fmla="*/ 1997441 h 6012000"/>
              <a:gd name="connsiteX916" fmla="*/ 5429586 w 6012000"/>
              <a:gd name="connsiteY916" fmla="*/ 2012150 h 6012000"/>
              <a:gd name="connsiteX917" fmla="*/ 5442988 w 6012000"/>
              <a:gd name="connsiteY917" fmla="*/ 2018063 h 6012000"/>
              <a:gd name="connsiteX918" fmla="*/ 5447232 w 6012000"/>
              <a:gd name="connsiteY918" fmla="*/ 2023539 h 6012000"/>
              <a:gd name="connsiteX919" fmla="*/ 5497624 w 6012000"/>
              <a:gd name="connsiteY919" fmla="*/ 2024640 h 6012000"/>
              <a:gd name="connsiteX920" fmla="*/ 5515104 w 6012000"/>
              <a:gd name="connsiteY920" fmla="*/ 2001459 h 6012000"/>
              <a:gd name="connsiteX921" fmla="*/ 5525900 w 6012000"/>
              <a:gd name="connsiteY921" fmla="*/ 1971038 h 6012000"/>
              <a:gd name="connsiteX922" fmla="*/ 5518318 w 6012000"/>
              <a:gd name="connsiteY922" fmla="*/ 1952662 h 6012000"/>
              <a:gd name="connsiteX923" fmla="*/ 5506238 w 6012000"/>
              <a:gd name="connsiteY923" fmla="*/ 1889542 h 6012000"/>
              <a:gd name="connsiteX924" fmla="*/ 665384 w 6012000"/>
              <a:gd name="connsiteY924" fmla="*/ 1819566 h 6012000"/>
              <a:gd name="connsiteX925" fmla="*/ 642612 w 6012000"/>
              <a:gd name="connsiteY925" fmla="*/ 1824119 h 6012000"/>
              <a:gd name="connsiteX926" fmla="*/ 588160 w 6012000"/>
              <a:gd name="connsiteY926" fmla="*/ 1886006 h 6012000"/>
              <a:gd name="connsiteX927" fmla="*/ 566362 w 6012000"/>
              <a:gd name="connsiteY927" fmla="*/ 1931590 h 6012000"/>
              <a:gd name="connsiteX928" fmla="*/ 534994 w 6012000"/>
              <a:gd name="connsiteY928" fmla="*/ 1932339 h 6012000"/>
              <a:gd name="connsiteX929" fmla="*/ 432566 w 6012000"/>
              <a:gd name="connsiteY929" fmla="*/ 1960368 h 6012000"/>
              <a:gd name="connsiteX930" fmla="*/ 421852 w 6012000"/>
              <a:gd name="connsiteY930" fmla="*/ 1972250 h 6012000"/>
              <a:gd name="connsiteX931" fmla="*/ 432592 w 6012000"/>
              <a:gd name="connsiteY931" fmla="*/ 1986179 h 6012000"/>
              <a:gd name="connsiteX932" fmla="*/ 453548 w 6012000"/>
              <a:gd name="connsiteY932" fmla="*/ 1994077 h 6012000"/>
              <a:gd name="connsiteX933" fmla="*/ 497980 w 6012000"/>
              <a:gd name="connsiteY933" fmla="*/ 1984165 h 6012000"/>
              <a:gd name="connsiteX934" fmla="*/ 540744 w 6012000"/>
              <a:gd name="connsiteY934" fmla="*/ 2013709 h 6012000"/>
              <a:gd name="connsiteX935" fmla="*/ 530112 w 6012000"/>
              <a:gd name="connsiteY935" fmla="*/ 2141928 h 6012000"/>
              <a:gd name="connsiteX936" fmla="*/ 587004 w 6012000"/>
              <a:gd name="connsiteY936" fmla="*/ 2094756 h 6012000"/>
              <a:gd name="connsiteX937" fmla="*/ 618436 w 6012000"/>
              <a:gd name="connsiteY937" fmla="*/ 2050552 h 6012000"/>
              <a:gd name="connsiteX938" fmla="*/ 642726 w 6012000"/>
              <a:gd name="connsiteY938" fmla="*/ 2109689 h 6012000"/>
              <a:gd name="connsiteX939" fmla="*/ 690308 w 6012000"/>
              <a:gd name="connsiteY939" fmla="*/ 2167316 h 6012000"/>
              <a:gd name="connsiteX940" fmla="*/ 707276 w 6012000"/>
              <a:gd name="connsiteY940" fmla="*/ 2123487 h 6012000"/>
              <a:gd name="connsiteX941" fmla="*/ 728080 w 6012000"/>
              <a:gd name="connsiteY941" fmla="*/ 2125542 h 6012000"/>
              <a:gd name="connsiteX942" fmla="*/ 1005930 w 6012000"/>
              <a:gd name="connsiteY942" fmla="*/ 2298484 h 6012000"/>
              <a:gd name="connsiteX943" fmla="*/ 879444 w 6012000"/>
              <a:gd name="connsiteY943" fmla="*/ 2150714 h 6012000"/>
              <a:gd name="connsiteX944" fmla="*/ 734092 w 6012000"/>
              <a:gd name="connsiteY944" fmla="*/ 2048997 h 6012000"/>
              <a:gd name="connsiteX945" fmla="*/ 755512 w 6012000"/>
              <a:gd name="connsiteY945" fmla="*/ 1999882 h 6012000"/>
              <a:gd name="connsiteX946" fmla="*/ 708944 w 6012000"/>
              <a:gd name="connsiteY946" fmla="*/ 1967671 h 6012000"/>
              <a:gd name="connsiteX947" fmla="*/ 684456 w 6012000"/>
              <a:gd name="connsiteY947" fmla="*/ 1987708 h 6012000"/>
              <a:gd name="connsiteX948" fmla="*/ 689364 w 6012000"/>
              <a:gd name="connsiteY948" fmla="*/ 1968411 h 6012000"/>
              <a:gd name="connsiteX949" fmla="*/ 703868 w 6012000"/>
              <a:gd name="connsiteY949" fmla="*/ 1910438 h 6012000"/>
              <a:gd name="connsiteX950" fmla="*/ 716308 w 6012000"/>
              <a:gd name="connsiteY950" fmla="*/ 1852119 h 6012000"/>
              <a:gd name="connsiteX951" fmla="*/ 665384 w 6012000"/>
              <a:gd name="connsiteY951" fmla="*/ 1819566 h 6012000"/>
              <a:gd name="connsiteX952" fmla="*/ 5136056 w 6012000"/>
              <a:gd name="connsiteY952" fmla="*/ 1818498 h 6012000"/>
              <a:gd name="connsiteX953" fmla="*/ 5099920 w 6012000"/>
              <a:gd name="connsiteY953" fmla="*/ 1838287 h 6012000"/>
              <a:gd name="connsiteX954" fmla="*/ 5097212 w 6012000"/>
              <a:gd name="connsiteY954" fmla="*/ 1847444 h 6012000"/>
              <a:gd name="connsiteX955" fmla="*/ 5053736 w 6012000"/>
              <a:gd name="connsiteY955" fmla="*/ 1874325 h 6012000"/>
              <a:gd name="connsiteX956" fmla="*/ 5017180 w 6012000"/>
              <a:gd name="connsiteY956" fmla="*/ 1891986 h 6012000"/>
              <a:gd name="connsiteX957" fmla="*/ 4984820 w 6012000"/>
              <a:gd name="connsiteY957" fmla="*/ 1901566 h 6012000"/>
              <a:gd name="connsiteX958" fmla="*/ 4934822 w 6012000"/>
              <a:gd name="connsiteY958" fmla="*/ 1918714 h 6012000"/>
              <a:gd name="connsiteX959" fmla="*/ 4921464 w 6012000"/>
              <a:gd name="connsiteY959" fmla="*/ 1943887 h 6012000"/>
              <a:gd name="connsiteX960" fmla="*/ 4904712 w 6012000"/>
              <a:gd name="connsiteY960" fmla="*/ 1971060 h 6012000"/>
              <a:gd name="connsiteX961" fmla="*/ 4914980 w 6012000"/>
              <a:gd name="connsiteY961" fmla="*/ 1980980 h 6012000"/>
              <a:gd name="connsiteX962" fmla="*/ 4916278 w 6012000"/>
              <a:gd name="connsiteY962" fmla="*/ 1979707 h 6012000"/>
              <a:gd name="connsiteX963" fmla="*/ 4920972 w 6012000"/>
              <a:gd name="connsiteY963" fmla="*/ 1988665 h 6012000"/>
              <a:gd name="connsiteX964" fmla="*/ 4947996 w 6012000"/>
              <a:gd name="connsiteY964" fmla="*/ 1996901 h 6012000"/>
              <a:gd name="connsiteX965" fmla="*/ 4985790 w 6012000"/>
              <a:gd name="connsiteY965" fmla="*/ 1982400 h 6012000"/>
              <a:gd name="connsiteX966" fmla="*/ 5095748 w 6012000"/>
              <a:gd name="connsiteY966" fmla="*/ 1919297 h 6012000"/>
              <a:gd name="connsiteX967" fmla="*/ 5111436 w 6012000"/>
              <a:gd name="connsiteY967" fmla="*/ 1907302 h 6012000"/>
              <a:gd name="connsiteX968" fmla="*/ 5147914 w 6012000"/>
              <a:gd name="connsiteY968" fmla="*/ 1870476 h 6012000"/>
              <a:gd name="connsiteX969" fmla="*/ 5136056 w 6012000"/>
              <a:gd name="connsiteY969" fmla="*/ 1818498 h 6012000"/>
              <a:gd name="connsiteX970" fmla="*/ 5243182 w 6012000"/>
              <a:gd name="connsiteY970" fmla="*/ 1748828 h 6012000"/>
              <a:gd name="connsiteX971" fmla="*/ 5215660 w 6012000"/>
              <a:gd name="connsiteY971" fmla="*/ 1758832 h 6012000"/>
              <a:gd name="connsiteX972" fmla="*/ 5220848 w 6012000"/>
              <a:gd name="connsiteY972" fmla="*/ 1780773 h 6012000"/>
              <a:gd name="connsiteX973" fmla="*/ 5228194 w 6012000"/>
              <a:gd name="connsiteY973" fmla="*/ 1809121 h 6012000"/>
              <a:gd name="connsiteX974" fmla="*/ 5235814 w 6012000"/>
              <a:gd name="connsiteY974" fmla="*/ 1810671 h 6012000"/>
              <a:gd name="connsiteX975" fmla="*/ 5179520 w 6012000"/>
              <a:gd name="connsiteY975" fmla="*/ 1891100 h 6012000"/>
              <a:gd name="connsiteX976" fmla="*/ 5177280 w 6012000"/>
              <a:gd name="connsiteY976" fmla="*/ 1896642 h 6012000"/>
              <a:gd name="connsiteX977" fmla="*/ 5177710 w 6012000"/>
              <a:gd name="connsiteY977" fmla="*/ 1900726 h 6012000"/>
              <a:gd name="connsiteX978" fmla="*/ 5176026 w 6012000"/>
              <a:gd name="connsiteY978" fmla="*/ 1898260 h 6012000"/>
              <a:gd name="connsiteX979" fmla="*/ 5172646 w 6012000"/>
              <a:gd name="connsiteY979" fmla="*/ 1889989 h 6012000"/>
              <a:gd name="connsiteX980" fmla="*/ 5156678 w 6012000"/>
              <a:gd name="connsiteY980" fmla="*/ 1895236 h 6012000"/>
              <a:gd name="connsiteX981" fmla="*/ 5151220 w 6012000"/>
              <a:gd name="connsiteY981" fmla="*/ 1922096 h 6012000"/>
              <a:gd name="connsiteX982" fmla="*/ 5157894 w 6012000"/>
              <a:gd name="connsiteY982" fmla="*/ 1958359 h 6012000"/>
              <a:gd name="connsiteX983" fmla="*/ 5184404 w 6012000"/>
              <a:gd name="connsiteY983" fmla="*/ 1990779 h 6012000"/>
              <a:gd name="connsiteX984" fmla="*/ 5222950 w 6012000"/>
              <a:gd name="connsiteY984" fmla="*/ 1945141 h 6012000"/>
              <a:gd name="connsiteX985" fmla="*/ 5227444 w 6012000"/>
              <a:gd name="connsiteY985" fmla="*/ 1920897 h 6012000"/>
              <a:gd name="connsiteX986" fmla="*/ 5228466 w 6012000"/>
              <a:gd name="connsiteY986" fmla="*/ 1889698 h 6012000"/>
              <a:gd name="connsiteX987" fmla="*/ 5231908 w 6012000"/>
              <a:gd name="connsiteY987" fmla="*/ 1887860 h 6012000"/>
              <a:gd name="connsiteX988" fmla="*/ 5232240 w 6012000"/>
              <a:gd name="connsiteY988" fmla="*/ 1889477 h 6012000"/>
              <a:gd name="connsiteX989" fmla="*/ 5244214 w 6012000"/>
              <a:gd name="connsiteY989" fmla="*/ 1887199 h 6012000"/>
              <a:gd name="connsiteX990" fmla="*/ 5319400 w 6012000"/>
              <a:gd name="connsiteY990" fmla="*/ 1871094 h 6012000"/>
              <a:gd name="connsiteX991" fmla="*/ 5373814 w 6012000"/>
              <a:gd name="connsiteY991" fmla="*/ 1846942 h 6012000"/>
              <a:gd name="connsiteX992" fmla="*/ 5394160 w 6012000"/>
              <a:gd name="connsiteY992" fmla="*/ 1824413 h 6012000"/>
              <a:gd name="connsiteX993" fmla="*/ 5390468 w 6012000"/>
              <a:gd name="connsiteY993" fmla="*/ 1781618 h 6012000"/>
              <a:gd name="connsiteX994" fmla="*/ 5386368 w 6012000"/>
              <a:gd name="connsiteY994" fmla="*/ 1758028 h 6012000"/>
              <a:gd name="connsiteX995" fmla="*/ 5265984 w 6012000"/>
              <a:gd name="connsiteY995" fmla="*/ 1752652 h 6012000"/>
              <a:gd name="connsiteX996" fmla="*/ 5243182 w 6012000"/>
              <a:gd name="connsiteY996" fmla="*/ 1748828 h 6012000"/>
              <a:gd name="connsiteX997" fmla="*/ 1798516 w 6012000"/>
              <a:gd name="connsiteY997" fmla="*/ 1070434 h 6012000"/>
              <a:gd name="connsiteX998" fmla="*/ 1763952 w 6012000"/>
              <a:gd name="connsiteY998" fmla="*/ 1077890 h 6012000"/>
              <a:gd name="connsiteX999" fmla="*/ 1642990 w 6012000"/>
              <a:gd name="connsiteY999" fmla="*/ 1234185 h 6012000"/>
              <a:gd name="connsiteX1000" fmla="*/ 1666212 w 6012000"/>
              <a:gd name="connsiteY1000" fmla="*/ 1245440 h 6012000"/>
              <a:gd name="connsiteX1001" fmla="*/ 1706520 w 6012000"/>
              <a:gd name="connsiteY1001" fmla="*/ 1230188 h 6012000"/>
              <a:gd name="connsiteX1002" fmla="*/ 1779910 w 6012000"/>
              <a:gd name="connsiteY1002" fmla="*/ 1164638 h 6012000"/>
              <a:gd name="connsiteX1003" fmla="*/ 1833160 w 6012000"/>
              <a:gd name="connsiteY1003" fmla="*/ 1082431 h 6012000"/>
              <a:gd name="connsiteX1004" fmla="*/ 1798516 w 6012000"/>
              <a:gd name="connsiteY1004" fmla="*/ 1070434 h 6012000"/>
              <a:gd name="connsiteX1005" fmla="*/ 3006000 w 6012000"/>
              <a:gd name="connsiteY1005" fmla="*/ 1058110 h 6012000"/>
              <a:gd name="connsiteX1006" fmla="*/ 1058112 w 6012000"/>
              <a:gd name="connsiteY1006" fmla="*/ 3006000 h 6012000"/>
              <a:gd name="connsiteX1007" fmla="*/ 3006000 w 6012000"/>
              <a:gd name="connsiteY1007" fmla="*/ 4953890 h 6012000"/>
              <a:gd name="connsiteX1008" fmla="*/ 4953892 w 6012000"/>
              <a:gd name="connsiteY1008" fmla="*/ 3006000 h 6012000"/>
              <a:gd name="connsiteX1009" fmla="*/ 3006000 w 6012000"/>
              <a:gd name="connsiteY1009" fmla="*/ 1058110 h 6012000"/>
              <a:gd name="connsiteX1010" fmla="*/ 1381516 w 6012000"/>
              <a:gd name="connsiteY1010" fmla="*/ 1032193 h 6012000"/>
              <a:gd name="connsiteX1011" fmla="*/ 1429008 w 6012000"/>
              <a:gd name="connsiteY1011" fmla="*/ 1106432 h 6012000"/>
              <a:gd name="connsiteX1012" fmla="*/ 1475988 w 6012000"/>
              <a:gd name="connsiteY1012" fmla="*/ 1176726 h 6012000"/>
              <a:gd name="connsiteX1013" fmla="*/ 1517364 w 6012000"/>
              <a:gd name="connsiteY1013" fmla="*/ 1261520 h 6012000"/>
              <a:gd name="connsiteX1014" fmla="*/ 1587394 w 6012000"/>
              <a:gd name="connsiteY1014" fmla="*/ 1323278 h 6012000"/>
              <a:gd name="connsiteX1015" fmla="*/ 1612966 w 6012000"/>
              <a:gd name="connsiteY1015" fmla="*/ 1278945 h 6012000"/>
              <a:gd name="connsiteX1016" fmla="*/ 1494538 w 6012000"/>
              <a:gd name="connsiteY1016" fmla="*/ 1060096 h 6012000"/>
              <a:gd name="connsiteX1017" fmla="*/ 1440408 w 6012000"/>
              <a:gd name="connsiteY1017" fmla="*/ 1046983 h 6012000"/>
              <a:gd name="connsiteX1018" fmla="*/ 1381516 w 6012000"/>
              <a:gd name="connsiteY1018" fmla="*/ 1032193 h 6012000"/>
              <a:gd name="connsiteX1019" fmla="*/ 3006000 w 6012000"/>
              <a:gd name="connsiteY1019" fmla="*/ 1008000 h 6012000"/>
              <a:gd name="connsiteX1020" fmla="*/ 5004000 w 6012000"/>
              <a:gd name="connsiteY1020" fmla="*/ 3006000 h 6012000"/>
              <a:gd name="connsiteX1021" fmla="*/ 3006000 w 6012000"/>
              <a:gd name="connsiteY1021" fmla="*/ 5004000 h 6012000"/>
              <a:gd name="connsiteX1022" fmla="*/ 1008000 w 6012000"/>
              <a:gd name="connsiteY1022" fmla="*/ 3006000 h 6012000"/>
              <a:gd name="connsiteX1023" fmla="*/ 3006000 w 6012000"/>
              <a:gd name="connsiteY1023" fmla="*/ 1008000 h 6012000"/>
              <a:gd name="connsiteX1024" fmla="*/ 3006000 w 6012000"/>
              <a:gd name="connsiteY1024" fmla="*/ 950798 h 6012000"/>
              <a:gd name="connsiteX1025" fmla="*/ 950800 w 6012000"/>
              <a:gd name="connsiteY1025" fmla="*/ 3006000 h 6012000"/>
              <a:gd name="connsiteX1026" fmla="*/ 3006000 w 6012000"/>
              <a:gd name="connsiteY1026" fmla="*/ 5061202 h 6012000"/>
              <a:gd name="connsiteX1027" fmla="*/ 5061204 w 6012000"/>
              <a:gd name="connsiteY1027" fmla="*/ 3006000 h 6012000"/>
              <a:gd name="connsiteX1028" fmla="*/ 3006000 w 6012000"/>
              <a:gd name="connsiteY1028" fmla="*/ 950798 h 6012000"/>
              <a:gd name="connsiteX1029" fmla="*/ 1591938 w 6012000"/>
              <a:gd name="connsiteY1029" fmla="*/ 898493 h 6012000"/>
              <a:gd name="connsiteX1030" fmla="*/ 1559488 w 6012000"/>
              <a:gd name="connsiteY1030" fmla="*/ 899283 h 6012000"/>
              <a:gd name="connsiteX1031" fmla="*/ 1552056 w 6012000"/>
              <a:gd name="connsiteY1031" fmla="*/ 904834 h 6012000"/>
              <a:gd name="connsiteX1032" fmla="*/ 1524432 w 6012000"/>
              <a:gd name="connsiteY1032" fmla="*/ 955181 h 6012000"/>
              <a:gd name="connsiteX1033" fmla="*/ 1506752 w 6012000"/>
              <a:gd name="connsiteY1033" fmla="*/ 1011904 h 6012000"/>
              <a:gd name="connsiteX1034" fmla="*/ 1560740 w 6012000"/>
              <a:gd name="connsiteY1034" fmla="*/ 998732 h 6012000"/>
              <a:gd name="connsiteX1035" fmla="*/ 1578252 w 6012000"/>
              <a:gd name="connsiteY1035" fmla="*/ 1008866 h 6012000"/>
              <a:gd name="connsiteX1036" fmla="*/ 1548004 w 6012000"/>
              <a:gd name="connsiteY1036" fmla="*/ 1072130 h 6012000"/>
              <a:gd name="connsiteX1037" fmla="*/ 1599364 w 6012000"/>
              <a:gd name="connsiteY1037" fmla="*/ 1068870 h 6012000"/>
              <a:gd name="connsiteX1038" fmla="*/ 1610800 w 6012000"/>
              <a:gd name="connsiteY1038" fmla="*/ 1086929 h 6012000"/>
              <a:gd name="connsiteX1039" fmla="*/ 1633148 w 6012000"/>
              <a:gd name="connsiteY1039" fmla="*/ 1152143 h 6012000"/>
              <a:gd name="connsiteX1040" fmla="*/ 1695030 w 6012000"/>
              <a:gd name="connsiteY1040" fmla="*/ 1129485 h 6012000"/>
              <a:gd name="connsiteX1041" fmla="*/ 1743612 w 6012000"/>
              <a:gd name="connsiteY1041" fmla="*/ 1076772 h 6012000"/>
              <a:gd name="connsiteX1042" fmla="*/ 1714184 w 6012000"/>
              <a:gd name="connsiteY1042" fmla="*/ 1027694 h 6012000"/>
              <a:gd name="connsiteX1043" fmla="*/ 1689844 w 6012000"/>
              <a:gd name="connsiteY1043" fmla="*/ 987047 h 6012000"/>
              <a:gd name="connsiteX1044" fmla="*/ 1720978 w 6012000"/>
              <a:gd name="connsiteY1044" fmla="*/ 978930 h 6012000"/>
              <a:gd name="connsiteX1045" fmla="*/ 1770316 w 6012000"/>
              <a:gd name="connsiteY1045" fmla="*/ 983586 h 6012000"/>
              <a:gd name="connsiteX1046" fmla="*/ 1771758 w 6012000"/>
              <a:gd name="connsiteY1046" fmla="*/ 945335 h 6012000"/>
              <a:gd name="connsiteX1047" fmla="*/ 1737450 w 6012000"/>
              <a:gd name="connsiteY1047" fmla="*/ 914273 h 6012000"/>
              <a:gd name="connsiteX1048" fmla="*/ 1672112 w 6012000"/>
              <a:gd name="connsiteY1048" fmla="*/ 938911 h 6012000"/>
              <a:gd name="connsiteX1049" fmla="*/ 1671250 w 6012000"/>
              <a:gd name="connsiteY1049" fmla="*/ 996054 h 6012000"/>
              <a:gd name="connsiteX1050" fmla="*/ 1679616 w 6012000"/>
              <a:gd name="connsiteY1050" fmla="*/ 1035599 h 6012000"/>
              <a:gd name="connsiteX1051" fmla="*/ 1668028 w 6012000"/>
              <a:gd name="connsiteY1051" fmla="*/ 1057458 h 6012000"/>
              <a:gd name="connsiteX1052" fmla="*/ 1662860 w 6012000"/>
              <a:gd name="connsiteY1052" fmla="*/ 1002031 h 6012000"/>
              <a:gd name="connsiteX1053" fmla="*/ 1618906 w 6012000"/>
              <a:gd name="connsiteY1053" fmla="*/ 973864 h 6012000"/>
              <a:gd name="connsiteX1054" fmla="*/ 1602456 w 6012000"/>
              <a:gd name="connsiteY1054" fmla="*/ 921566 h 6012000"/>
              <a:gd name="connsiteX1055" fmla="*/ 1591938 w 6012000"/>
              <a:gd name="connsiteY1055" fmla="*/ 898493 h 6012000"/>
              <a:gd name="connsiteX1056" fmla="*/ 4282590 w 6012000"/>
              <a:gd name="connsiteY1056" fmla="*/ 792607 h 6012000"/>
              <a:gd name="connsiteX1057" fmla="*/ 4183524 w 6012000"/>
              <a:gd name="connsiteY1057" fmla="*/ 806672 h 6012000"/>
              <a:gd name="connsiteX1058" fmla="*/ 4122932 w 6012000"/>
              <a:gd name="connsiteY1058" fmla="*/ 875226 h 6012000"/>
              <a:gd name="connsiteX1059" fmla="*/ 4215314 w 6012000"/>
              <a:gd name="connsiteY1059" fmla="*/ 860253 h 6012000"/>
              <a:gd name="connsiteX1060" fmla="*/ 4282590 w 6012000"/>
              <a:gd name="connsiteY1060" fmla="*/ 792607 h 6012000"/>
              <a:gd name="connsiteX1061" fmla="*/ 4458362 w 6012000"/>
              <a:gd name="connsiteY1061" fmla="*/ 743832 h 6012000"/>
              <a:gd name="connsiteX1062" fmla="*/ 4447430 w 6012000"/>
              <a:gd name="connsiteY1062" fmla="*/ 774544 h 6012000"/>
              <a:gd name="connsiteX1063" fmla="*/ 4465602 w 6012000"/>
              <a:gd name="connsiteY1063" fmla="*/ 835123 h 6012000"/>
              <a:gd name="connsiteX1064" fmla="*/ 4517446 w 6012000"/>
              <a:gd name="connsiteY1064" fmla="*/ 821193 h 6012000"/>
              <a:gd name="connsiteX1065" fmla="*/ 4565670 w 6012000"/>
              <a:gd name="connsiteY1065" fmla="*/ 827774 h 6012000"/>
              <a:gd name="connsiteX1066" fmla="*/ 4544224 w 6012000"/>
              <a:gd name="connsiteY1066" fmla="*/ 855573 h 6012000"/>
              <a:gd name="connsiteX1067" fmla="*/ 4320552 w 6012000"/>
              <a:gd name="connsiteY1067" fmla="*/ 821965 h 6012000"/>
              <a:gd name="connsiteX1068" fmla="*/ 4354582 w 6012000"/>
              <a:gd name="connsiteY1068" fmla="*/ 862997 h 6012000"/>
              <a:gd name="connsiteX1069" fmla="*/ 4348316 w 6012000"/>
              <a:gd name="connsiteY1069" fmla="*/ 864156 h 6012000"/>
              <a:gd name="connsiteX1070" fmla="*/ 4303552 w 6012000"/>
              <a:gd name="connsiteY1070" fmla="*/ 853629 h 6012000"/>
              <a:gd name="connsiteX1071" fmla="*/ 4304220 w 6012000"/>
              <a:gd name="connsiteY1071" fmla="*/ 878116 h 6012000"/>
              <a:gd name="connsiteX1072" fmla="*/ 4446724 w 6012000"/>
              <a:gd name="connsiteY1072" fmla="*/ 940795 h 6012000"/>
              <a:gd name="connsiteX1073" fmla="*/ 4575830 w 6012000"/>
              <a:gd name="connsiteY1073" fmla="*/ 994847 h 6012000"/>
              <a:gd name="connsiteX1074" fmla="*/ 4447022 w 6012000"/>
              <a:gd name="connsiteY1074" fmla="*/ 972192 h 6012000"/>
              <a:gd name="connsiteX1075" fmla="*/ 4317788 w 6012000"/>
              <a:gd name="connsiteY1075" fmla="*/ 934832 h 6012000"/>
              <a:gd name="connsiteX1076" fmla="*/ 4280494 w 6012000"/>
              <a:gd name="connsiteY1076" fmla="*/ 942913 h 6012000"/>
              <a:gd name="connsiteX1077" fmla="*/ 4256358 w 6012000"/>
              <a:gd name="connsiteY1077" fmla="*/ 978660 h 6012000"/>
              <a:gd name="connsiteX1078" fmla="*/ 4386848 w 6012000"/>
              <a:gd name="connsiteY1078" fmla="*/ 1015502 h 6012000"/>
              <a:gd name="connsiteX1079" fmla="*/ 4285900 w 6012000"/>
              <a:gd name="connsiteY1079" fmla="*/ 1072458 h 6012000"/>
              <a:gd name="connsiteX1080" fmla="*/ 4202070 w 6012000"/>
              <a:gd name="connsiteY1080" fmla="*/ 1049121 h 6012000"/>
              <a:gd name="connsiteX1081" fmla="*/ 4140550 w 6012000"/>
              <a:gd name="connsiteY1081" fmla="*/ 992544 h 6012000"/>
              <a:gd name="connsiteX1082" fmla="*/ 4125786 w 6012000"/>
              <a:gd name="connsiteY1082" fmla="*/ 1024080 h 6012000"/>
              <a:gd name="connsiteX1083" fmla="*/ 4149656 w 6012000"/>
              <a:gd name="connsiteY1083" fmla="*/ 1063168 h 6012000"/>
              <a:gd name="connsiteX1084" fmla="*/ 4218576 w 6012000"/>
              <a:gd name="connsiteY1084" fmla="*/ 1108516 h 6012000"/>
              <a:gd name="connsiteX1085" fmla="*/ 4288532 w 6012000"/>
              <a:gd name="connsiteY1085" fmla="*/ 1135197 h 6012000"/>
              <a:gd name="connsiteX1086" fmla="*/ 4220044 w 6012000"/>
              <a:gd name="connsiteY1086" fmla="*/ 1211414 h 6012000"/>
              <a:gd name="connsiteX1087" fmla="*/ 4123776 w 6012000"/>
              <a:gd name="connsiteY1087" fmla="*/ 1213458 h 6012000"/>
              <a:gd name="connsiteX1088" fmla="*/ 4095958 w 6012000"/>
              <a:gd name="connsiteY1088" fmla="*/ 1239890 h 6012000"/>
              <a:gd name="connsiteX1089" fmla="*/ 4198524 w 6012000"/>
              <a:gd name="connsiteY1089" fmla="*/ 1287750 h 6012000"/>
              <a:gd name="connsiteX1090" fmla="*/ 4286184 w 6012000"/>
              <a:gd name="connsiteY1090" fmla="*/ 1230480 h 6012000"/>
              <a:gd name="connsiteX1091" fmla="*/ 4323348 w 6012000"/>
              <a:gd name="connsiteY1091" fmla="*/ 1181394 h 6012000"/>
              <a:gd name="connsiteX1092" fmla="*/ 4366672 w 6012000"/>
              <a:gd name="connsiteY1092" fmla="*/ 1175745 h 6012000"/>
              <a:gd name="connsiteX1093" fmla="*/ 4434476 w 6012000"/>
              <a:gd name="connsiteY1093" fmla="*/ 1210613 h 6012000"/>
              <a:gd name="connsiteX1094" fmla="*/ 4471666 w 6012000"/>
              <a:gd name="connsiteY1094" fmla="*/ 1163723 h 6012000"/>
              <a:gd name="connsiteX1095" fmla="*/ 4402812 w 6012000"/>
              <a:gd name="connsiteY1095" fmla="*/ 1112027 h 6012000"/>
              <a:gd name="connsiteX1096" fmla="*/ 4337958 w 6012000"/>
              <a:gd name="connsiteY1096" fmla="*/ 1082669 h 6012000"/>
              <a:gd name="connsiteX1097" fmla="*/ 4415434 w 6012000"/>
              <a:gd name="connsiteY1097" fmla="*/ 1068309 h 6012000"/>
              <a:gd name="connsiteX1098" fmla="*/ 4484822 w 6012000"/>
              <a:gd name="connsiteY1098" fmla="*/ 1027217 h 6012000"/>
              <a:gd name="connsiteX1099" fmla="*/ 4560820 w 6012000"/>
              <a:gd name="connsiteY1099" fmla="*/ 1049429 h 6012000"/>
              <a:gd name="connsiteX1100" fmla="*/ 4646102 w 6012000"/>
              <a:gd name="connsiteY1100" fmla="*/ 1044913 h 6012000"/>
              <a:gd name="connsiteX1101" fmla="*/ 4579008 w 6012000"/>
              <a:gd name="connsiteY1101" fmla="*/ 947000 h 6012000"/>
              <a:gd name="connsiteX1102" fmla="*/ 4481676 w 6012000"/>
              <a:gd name="connsiteY1102" fmla="*/ 896559 h 6012000"/>
              <a:gd name="connsiteX1103" fmla="*/ 4565914 w 6012000"/>
              <a:gd name="connsiteY1103" fmla="*/ 914247 h 6012000"/>
              <a:gd name="connsiteX1104" fmla="*/ 4633852 w 6012000"/>
              <a:gd name="connsiteY1104" fmla="*/ 863639 h 6012000"/>
              <a:gd name="connsiteX1105" fmla="*/ 4616460 w 6012000"/>
              <a:gd name="connsiteY1105" fmla="*/ 824634 h 6012000"/>
              <a:gd name="connsiteX1106" fmla="*/ 4496572 w 6012000"/>
              <a:gd name="connsiteY1106" fmla="*/ 784522 h 6012000"/>
              <a:gd name="connsiteX1107" fmla="*/ 4467320 w 6012000"/>
              <a:gd name="connsiteY1107" fmla="*/ 749306 h 6012000"/>
              <a:gd name="connsiteX1108" fmla="*/ 4458362 w 6012000"/>
              <a:gd name="connsiteY1108" fmla="*/ 743832 h 6012000"/>
              <a:gd name="connsiteX1109" fmla="*/ 1612080 w 6012000"/>
              <a:gd name="connsiteY1109" fmla="*/ 704550 h 6012000"/>
              <a:gd name="connsiteX1110" fmla="*/ 1566926 w 6012000"/>
              <a:gd name="connsiteY1110" fmla="*/ 723128 h 6012000"/>
              <a:gd name="connsiteX1111" fmla="*/ 1476528 w 6012000"/>
              <a:gd name="connsiteY1111" fmla="*/ 823963 h 6012000"/>
              <a:gd name="connsiteX1112" fmla="*/ 1417028 w 6012000"/>
              <a:gd name="connsiteY1112" fmla="*/ 932899 h 6012000"/>
              <a:gd name="connsiteX1113" fmla="*/ 1402268 w 6012000"/>
              <a:gd name="connsiteY1113" fmla="*/ 948603 h 6012000"/>
              <a:gd name="connsiteX1114" fmla="*/ 1446400 w 6012000"/>
              <a:gd name="connsiteY1114" fmla="*/ 971769 h 6012000"/>
              <a:gd name="connsiteX1115" fmla="*/ 1524976 w 6012000"/>
              <a:gd name="connsiteY1115" fmla="*/ 886869 h 6012000"/>
              <a:gd name="connsiteX1116" fmla="*/ 1583876 w 6012000"/>
              <a:gd name="connsiteY1116" fmla="*/ 782096 h 6012000"/>
              <a:gd name="connsiteX1117" fmla="*/ 1636432 w 6012000"/>
              <a:gd name="connsiteY1117" fmla="*/ 762250 h 6012000"/>
              <a:gd name="connsiteX1118" fmla="*/ 1686644 w 6012000"/>
              <a:gd name="connsiteY1118" fmla="*/ 819291 h 6012000"/>
              <a:gd name="connsiteX1119" fmla="*/ 1797734 w 6012000"/>
              <a:gd name="connsiteY1119" fmla="*/ 958657 h 6012000"/>
              <a:gd name="connsiteX1120" fmla="*/ 1895700 w 6012000"/>
              <a:gd name="connsiteY1120" fmla="*/ 1093424 h 6012000"/>
              <a:gd name="connsiteX1121" fmla="*/ 1855048 w 6012000"/>
              <a:gd name="connsiteY1121" fmla="*/ 1103501 h 6012000"/>
              <a:gd name="connsiteX1122" fmla="*/ 1859172 w 6012000"/>
              <a:gd name="connsiteY1122" fmla="*/ 1120083 h 6012000"/>
              <a:gd name="connsiteX1123" fmla="*/ 1937648 w 6012000"/>
              <a:gd name="connsiteY1123" fmla="*/ 1144771 h 6012000"/>
              <a:gd name="connsiteX1124" fmla="*/ 2022600 w 6012000"/>
              <a:gd name="connsiteY1124" fmla="*/ 1147131 h 6012000"/>
              <a:gd name="connsiteX1125" fmla="*/ 1938466 w 6012000"/>
              <a:gd name="connsiteY1125" fmla="*/ 1029302 h 6012000"/>
              <a:gd name="connsiteX1126" fmla="*/ 1843710 w 6012000"/>
              <a:gd name="connsiteY1126" fmla="*/ 926897 h 6012000"/>
              <a:gd name="connsiteX1127" fmla="*/ 1716380 w 6012000"/>
              <a:gd name="connsiteY1127" fmla="*/ 774123 h 6012000"/>
              <a:gd name="connsiteX1128" fmla="*/ 1659504 w 6012000"/>
              <a:gd name="connsiteY1128" fmla="*/ 708537 h 6012000"/>
              <a:gd name="connsiteX1129" fmla="*/ 1612080 w 6012000"/>
              <a:gd name="connsiteY1129" fmla="*/ 704550 h 6012000"/>
              <a:gd name="connsiteX1130" fmla="*/ 4389602 w 6012000"/>
              <a:gd name="connsiteY1130" fmla="*/ 674742 h 6012000"/>
              <a:gd name="connsiteX1131" fmla="*/ 4318158 w 6012000"/>
              <a:gd name="connsiteY1131" fmla="*/ 730103 h 6012000"/>
              <a:gd name="connsiteX1132" fmla="*/ 4319782 w 6012000"/>
              <a:gd name="connsiteY1132" fmla="*/ 811418 h 6012000"/>
              <a:gd name="connsiteX1133" fmla="*/ 4420576 w 6012000"/>
              <a:gd name="connsiteY1133" fmla="*/ 762268 h 6012000"/>
              <a:gd name="connsiteX1134" fmla="*/ 4381236 w 6012000"/>
              <a:gd name="connsiteY1134" fmla="*/ 742781 h 6012000"/>
              <a:gd name="connsiteX1135" fmla="*/ 4374088 w 6012000"/>
              <a:gd name="connsiteY1135" fmla="*/ 711499 h 6012000"/>
              <a:gd name="connsiteX1136" fmla="*/ 3105684 w 6012000"/>
              <a:gd name="connsiteY1136" fmla="*/ 240990 h 6012000"/>
              <a:gd name="connsiteX1137" fmla="*/ 3113168 w 6012000"/>
              <a:gd name="connsiteY1137" fmla="*/ 267360 h 6012000"/>
              <a:gd name="connsiteX1138" fmla="*/ 3131080 w 6012000"/>
              <a:gd name="connsiteY1138" fmla="*/ 285679 h 6012000"/>
              <a:gd name="connsiteX1139" fmla="*/ 3132612 w 6012000"/>
              <a:gd name="connsiteY1139" fmla="*/ 310229 h 6012000"/>
              <a:gd name="connsiteX1140" fmla="*/ 3139360 w 6012000"/>
              <a:gd name="connsiteY1140" fmla="*/ 393035 h 6012000"/>
              <a:gd name="connsiteX1141" fmla="*/ 3139396 w 6012000"/>
              <a:gd name="connsiteY1141" fmla="*/ 435648 h 6012000"/>
              <a:gd name="connsiteX1142" fmla="*/ 3139744 w 6012000"/>
              <a:gd name="connsiteY1142" fmla="*/ 486916 h 6012000"/>
              <a:gd name="connsiteX1143" fmla="*/ 3074146 w 6012000"/>
              <a:gd name="connsiteY1143" fmla="*/ 463777 h 6012000"/>
              <a:gd name="connsiteX1144" fmla="*/ 3027646 w 6012000"/>
              <a:gd name="connsiteY1144" fmla="*/ 463403 h 6012000"/>
              <a:gd name="connsiteX1145" fmla="*/ 2987934 w 6012000"/>
              <a:gd name="connsiteY1145" fmla="*/ 467015 h 6012000"/>
              <a:gd name="connsiteX1146" fmla="*/ 3000314 w 6012000"/>
              <a:gd name="connsiteY1146" fmla="*/ 457713 h 6012000"/>
              <a:gd name="connsiteX1147" fmla="*/ 3045422 w 6012000"/>
              <a:gd name="connsiteY1147" fmla="*/ 438186 h 6012000"/>
              <a:gd name="connsiteX1148" fmla="*/ 3070588 w 6012000"/>
              <a:gd name="connsiteY1148" fmla="*/ 422189 h 6012000"/>
              <a:gd name="connsiteX1149" fmla="*/ 3103100 w 6012000"/>
              <a:gd name="connsiteY1149" fmla="*/ 431818 h 6012000"/>
              <a:gd name="connsiteX1150" fmla="*/ 3133448 w 6012000"/>
              <a:gd name="connsiteY1150" fmla="*/ 409765 h 6012000"/>
              <a:gd name="connsiteX1151" fmla="*/ 3086822 w 6012000"/>
              <a:gd name="connsiteY1151" fmla="*/ 359224 h 6012000"/>
              <a:gd name="connsiteX1152" fmla="*/ 3046290 w 6012000"/>
              <a:gd name="connsiteY1152" fmla="*/ 348651 h 6012000"/>
              <a:gd name="connsiteX1153" fmla="*/ 3001038 w 6012000"/>
              <a:gd name="connsiteY1153" fmla="*/ 363618 h 6012000"/>
              <a:gd name="connsiteX1154" fmla="*/ 3020132 w 6012000"/>
              <a:gd name="connsiteY1154" fmla="*/ 389080 h 6012000"/>
              <a:gd name="connsiteX1155" fmla="*/ 3022052 w 6012000"/>
              <a:gd name="connsiteY1155" fmla="*/ 399402 h 6012000"/>
              <a:gd name="connsiteX1156" fmla="*/ 2973510 w 6012000"/>
              <a:gd name="connsiteY1156" fmla="*/ 448684 h 6012000"/>
              <a:gd name="connsiteX1157" fmla="*/ 2958492 w 6012000"/>
              <a:gd name="connsiteY1157" fmla="*/ 470369 h 6012000"/>
              <a:gd name="connsiteX1158" fmla="*/ 2958684 w 6012000"/>
              <a:gd name="connsiteY1158" fmla="*/ 471337 h 6012000"/>
              <a:gd name="connsiteX1159" fmla="*/ 2955038 w 6012000"/>
              <a:gd name="connsiteY1159" fmla="*/ 467525 h 6012000"/>
              <a:gd name="connsiteX1160" fmla="*/ 2906872 w 6012000"/>
              <a:gd name="connsiteY1160" fmla="*/ 449917 h 6012000"/>
              <a:gd name="connsiteX1161" fmla="*/ 2904100 w 6012000"/>
              <a:gd name="connsiteY1161" fmla="*/ 414068 h 6012000"/>
              <a:gd name="connsiteX1162" fmla="*/ 2878934 w 6012000"/>
              <a:gd name="connsiteY1162" fmla="*/ 386559 h 6012000"/>
              <a:gd name="connsiteX1163" fmla="*/ 2859138 w 6012000"/>
              <a:gd name="connsiteY1163" fmla="*/ 381621 h 6012000"/>
              <a:gd name="connsiteX1164" fmla="*/ 2855824 w 6012000"/>
              <a:gd name="connsiteY1164" fmla="*/ 380285 h 6012000"/>
              <a:gd name="connsiteX1165" fmla="*/ 2880320 w 6012000"/>
              <a:gd name="connsiteY1165" fmla="*/ 370116 h 6012000"/>
              <a:gd name="connsiteX1166" fmla="*/ 2908336 w 6012000"/>
              <a:gd name="connsiteY1166" fmla="*/ 362441 h 6012000"/>
              <a:gd name="connsiteX1167" fmla="*/ 2949754 w 6012000"/>
              <a:gd name="connsiteY1167" fmla="*/ 348392 h 6012000"/>
              <a:gd name="connsiteX1168" fmla="*/ 2964616 w 6012000"/>
              <a:gd name="connsiteY1168" fmla="*/ 312907 h 6012000"/>
              <a:gd name="connsiteX1169" fmla="*/ 2936076 w 6012000"/>
              <a:gd name="connsiteY1169" fmla="*/ 276149 h 6012000"/>
              <a:gd name="connsiteX1170" fmla="*/ 2904296 w 6012000"/>
              <a:gd name="connsiteY1170" fmla="*/ 263930 h 6012000"/>
              <a:gd name="connsiteX1171" fmla="*/ 2886912 w 6012000"/>
              <a:gd name="connsiteY1171" fmla="*/ 259744 h 6012000"/>
              <a:gd name="connsiteX1172" fmla="*/ 2880692 w 6012000"/>
              <a:gd name="connsiteY1172" fmla="*/ 287023 h 6012000"/>
              <a:gd name="connsiteX1173" fmla="*/ 2851268 w 6012000"/>
              <a:gd name="connsiteY1173" fmla="*/ 316451 h 6012000"/>
              <a:gd name="connsiteX1174" fmla="*/ 2837292 w 6012000"/>
              <a:gd name="connsiteY1174" fmla="*/ 319563 h 6012000"/>
              <a:gd name="connsiteX1175" fmla="*/ 2796568 w 6012000"/>
              <a:gd name="connsiteY1175" fmla="*/ 348780 h 6012000"/>
              <a:gd name="connsiteX1176" fmla="*/ 2796990 w 6012000"/>
              <a:gd name="connsiteY1176" fmla="*/ 369776 h 6012000"/>
              <a:gd name="connsiteX1177" fmla="*/ 2804470 w 6012000"/>
              <a:gd name="connsiteY1177" fmla="*/ 376495 h 6012000"/>
              <a:gd name="connsiteX1178" fmla="*/ 2820898 w 6012000"/>
              <a:gd name="connsiteY1178" fmla="*/ 379985 h 6012000"/>
              <a:gd name="connsiteX1179" fmla="*/ 2831170 w 6012000"/>
              <a:gd name="connsiteY1179" fmla="*/ 379695 h 6012000"/>
              <a:gd name="connsiteX1180" fmla="*/ 2823220 w 6012000"/>
              <a:gd name="connsiteY1180" fmla="*/ 394957 h 6012000"/>
              <a:gd name="connsiteX1181" fmla="*/ 2835244 w 6012000"/>
              <a:gd name="connsiteY1181" fmla="*/ 404312 h 6012000"/>
              <a:gd name="connsiteX1182" fmla="*/ 2848232 w 6012000"/>
              <a:gd name="connsiteY1182" fmla="*/ 421554 h 6012000"/>
              <a:gd name="connsiteX1183" fmla="*/ 2852328 w 6012000"/>
              <a:gd name="connsiteY1183" fmla="*/ 447824 h 6012000"/>
              <a:gd name="connsiteX1184" fmla="*/ 2837288 w 6012000"/>
              <a:gd name="connsiteY1184" fmla="*/ 459509 h 6012000"/>
              <a:gd name="connsiteX1185" fmla="*/ 2815258 w 6012000"/>
              <a:gd name="connsiteY1185" fmla="*/ 468659 h 6012000"/>
              <a:gd name="connsiteX1186" fmla="*/ 2784316 w 6012000"/>
              <a:gd name="connsiteY1186" fmla="*/ 475871 h 6012000"/>
              <a:gd name="connsiteX1187" fmla="*/ 2788630 w 6012000"/>
              <a:gd name="connsiteY1187" fmla="*/ 488490 h 6012000"/>
              <a:gd name="connsiteX1188" fmla="*/ 2685136 w 6012000"/>
              <a:gd name="connsiteY1188" fmla="*/ 513950 h 6012000"/>
              <a:gd name="connsiteX1189" fmla="*/ 2680670 w 6012000"/>
              <a:gd name="connsiteY1189" fmla="*/ 509892 h 6012000"/>
              <a:gd name="connsiteX1190" fmla="*/ 2695644 w 6012000"/>
              <a:gd name="connsiteY1190" fmla="*/ 457893 h 6012000"/>
              <a:gd name="connsiteX1191" fmla="*/ 2660316 w 6012000"/>
              <a:gd name="connsiteY1191" fmla="*/ 491990 h 6012000"/>
              <a:gd name="connsiteX1192" fmla="*/ 2649778 w 6012000"/>
              <a:gd name="connsiteY1192" fmla="*/ 526486 h 6012000"/>
              <a:gd name="connsiteX1193" fmla="*/ 2663254 w 6012000"/>
              <a:gd name="connsiteY1193" fmla="*/ 564939 h 6012000"/>
              <a:gd name="connsiteX1194" fmla="*/ 2692316 w 6012000"/>
              <a:gd name="connsiteY1194" fmla="*/ 562597 h 6012000"/>
              <a:gd name="connsiteX1195" fmla="*/ 2846456 w 6012000"/>
              <a:gd name="connsiteY1195" fmla="*/ 522347 h 6012000"/>
              <a:gd name="connsiteX1196" fmla="*/ 2848612 w 6012000"/>
              <a:gd name="connsiteY1196" fmla="*/ 524526 h 6012000"/>
              <a:gd name="connsiteX1197" fmla="*/ 2839332 w 6012000"/>
              <a:gd name="connsiteY1197" fmla="*/ 550067 h 6012000"/>
              <a:gd name="connsiteX1198" fmla="*/ 2817204 w 6012000"/>
              <a:gd name="connsiteY1198" fmla="*/ 574291 h 6012000"/>
              <a:gd name="connsiteX1199" fmla="*/ 2730560 w 6012000"/>
              <a:gd name="connsiteY1199" fmla="*/ 695580 h 6012000"/>
              <a:gd name="connsiteX1200" fmla="*/ 2750738 w 6012000"/>
              <a:gd name="connsiteY1200" fmla="*/ 723482 h 6012000"/>
              <a:gd name="connsiteX1201" fmla="*/ 2803540 w 6012000"/>
              <a:gd name="connsiteY1201" fmla="*/ 721706 h 6012000"/>
              <a:gd name="connsiteX1202" fmla="*/ 2839552 w 6012000"/>
              <a:gd name="connsiteY1202" fmla="*/ 697347 h 6012000"/>
              <a:gd name="connsiteX1203" fmla="*/ 2838204 w 6012000"/>
              <a:gd name="connsiteY1203" fmla="*/ 710528 h 6012000"/>
              <a:gd name="connsiteX1204" fmla="*/ 2845108 w 6012000"/>
              <a:gd name="connsiteY1204" fmla="*/ 727969 h 6012000"/>
              <a:gd name="connsiteX1205" fmla="*/ 2856570 w 6012000"/>
              <a:gd name="connsiteY1205" fmla="*/ 757005 h 6012000"/>
              <a:gd name="connsiteX1206" fmla="*/ 2882108 w 6012000"/>
              <a:gd name="connsiteY1206" fmla="*/ 759379 h 6012000"/>
              <a:gd name="connsiteX1207" fmla="*/ 2900548 w 6012000"/>
              <a:gd name="connsiteY1207" fmla="*/ 740717 h 6012000"/>
              <a:gd name="connsiteX1208" fmla="*/ 2900516 w 6012000"/>
              <a:gd name="connsiteY1208" fmla="*/ 633156 h 6012000"/>
              <a:gd name="connsiteX1209" fmla="*/ 2932028 w 6012000"/>
              <a:gd name="connsiteY1209" fmla="*/ 568639 h 6012000"/>
              <a:gd name="connsiteX1210" fmla="*/ 2937484 w 6012000"/>
              <a:gd name="connsiteY1210" fmla="*/ 541015 h 6012000"/>
              <a:gd name="connsiteX1211" fmla="*/ 2945236 w 6012000"/>
              <a:gd name="connsiteY1211" fmla="*/ 523504 h 6012000"/>
              <a:gd name="connsiteX1212" fmla="*/ 2930264 w 6012000"/>
              <a:gd name="connsiteY1212" fmla="*/ 521598 h 6012000"/>
              <a:gd name="connsiteX1213" fmla="*/ 2899096 w 6012000"/>
              <a:gd name="connsiteY1213" fmla="*/ 570708 h 6012000"/>
              <a:gd name="connsiteX1214" fmla="*/ 2911708 w 6012000"/>
              <a:gd name="connsiteY1214" fmla="*/ 543344 h 6012000"/>
              <a:gd name="connsiteX1215" fmla="*/ 2917676 w 6012000"/>
              <a:gd name="connsiteY1215" fmla="*/ 511945 h 6012000"/>
              <a:gd name="connsiteX1216" fmla="*/ 2954688 w 6012000"/>
              <a:gd name="connsiteY1216" fmla="*/ 493516 h 6012000"/>
              <a:gd name="connsiteX1217" fmla="*/ 2958688 w 6012000"/>
              <a:gd name="connsiteY1217" fmla="*/ 489714 h 6012000"/>
              <a:gd name="connsiteX1218" fmla="*/ 2965320 w 6012000"/>
              <a:gd name="connsiteY1218" fmla="*/ 505250 h 6012000"/>
              <a:gd name="connsiteX1219" fmla="*/ 3006892 w 6012000"/>
              <a:gd name="connsiteY1219" fmla="*/ 523874 h 6012000"/>
              <a:gd name="connsiteX1220" fmla="*/ 3124790 w 6012000"/>
              <a:gd name="connsiteY1220" fmla="*/ 529057 h 6012000"/>
              <a:gd name="connsiteX1221" fmla="*/ 3137910 w 6012000"/>
              <a:gd name="connsiteY1221" fmla="*/ 524589 h 6012000"/>
              <a:gd name="connsiteX1222" fmla="*/ 3137912 w 6012000"/>
              <a:gd name="connsiteY1222" fmla="*/ 530029 h 6012000"/>
              <a:gd name="connsiteX1223" fmla="*/ 3107852 w 6012000"/>
              <a:gd name="connsiteY1223" fmla="*/ 544909 h 6012000"/>
              <a:gd name="connsiteX1224" fmla="*/ 3013912 w 6012000"/>
              <a:gd name="connsiteY1224" fmla="*/ 591095 h 6012000"/>
              <a:gd name="connsiteX1225" fmla="*/ 2996186 w 6012000"/>
              <a:gd name="connsiteY1225" fmla="*/ 597601 h 6012000"/>
              <a:gd name="connsiteX1226" fmla="*/ 2980528 w 6012000"/>
              <a:gd name="connsiteY1226" fmla="*/ 594700 h 6012000"/>
              <a:gd name="connsiteX1227" fmla="*/ 2973036 w 6012000"/>
              <a:gd name="connsiteY1227" fmla="*/ 625718 h 6012000"/>
              <a:gd name="connsiteX1228" fmla="*/ 3022696 w 6012000"/>
              <a:gd name="connsiteY1228" fmla="*/ 625442 h 6012000"/>
              <a:gd name="connsiteX1229" fmla="*/ 3077196 w 6012000"/>
              <a:gd name="connsiteY1229" fmla="*/ 596304 h 6012000"/>
              <a:gd name="connsiteX1230" fmla="*/ 3135172 w 6012000"/>
              <a:gd name="connsiteY1230" fmla="*/ 570178 h 6012000"/>
              <a:gd name="connsiteX1231" fmla="*/ 3133454 w 6012000"/>
              <a:gd name="connsiteY1231" fmla="*/ 603790 h 6012000"/>
              <a:gd name="connsiteX1232" fmla="*/ 3130484 w 6012000"/>
              <a:gd name="connsiteY1232" fmla="*/ 714840 h 6012000"/>
              <a:gd name="connsiteX1233" fmla="*/ 3132736 w 6012000"/>
              <a:gd name="connsiteY1233" fmla="*/ 759667 h 6012000"/>
              <a:gd name="connsiteX1234" fmla="*/ 3135752 w 6012000"/>
              <a:gd name="connsiteY1234" fmla="*/ 811886 h 6012000"/>
              <a:gd name="connsiteX1235" fmla="*/ 3151454 w 6012000"/>
              <a:gd name="connsiteY1235" fmla="*/ 849149 h 6012000"/>
              <a:gd name="connsiteX1236" fmla="*/ 3170940 w 6012000"/>
              <a:gd name="connsiteY1236" fmla="*/ 874420 h 6012000"/>
              <a:gd name="connsiteX1237" fmla="*/ 3187416 w 6012000"/>
              <a:gd name="connsiteY1237" fmla="*/ 829684 h 6012000"/>
              <a:gd name="connsiteX1238" fmla="*/ 3192720 w 6012000"/>
              <a:gd name="connsiteY1238" fmla="*/ 757066 h 6012000"/>
              <a:gd name="connsiteX1239" fmla="*/ 3191176 w 6012000"/>
              <a:gd name="connsiteY1239" fmla="*/ 685105 h 6012000"/>
              <a:gd name="connsiteX1240" fmla="*/ 3192740 w 6012000"/>
              <a:gd name="connsiteY1240" fmla="*/ 659923 h 6012000"/>
              <a:gd name="connsiteX1241" fmla="*/ 3194890 w 6012000"/>
              <a:gd name="connsiteY1241" fmla="*/ 600296 h 6012000"/>
              <a:gd name="connsiteX1242" fmla="*/ 3199080 w 6012000"/>
              <a:gd name="connsiteY1242" fmla="*/ 555420 h 6012000"/>
              <a:gd name="connsiteX1243" fmla="*/ 3319096 w 6012000"/>
              <a:gd name="connsiteY1243" fmla="*/ 519930 h 6012000"/>
              <a:gd name="connsiteX1244" fmla="*/ 3346000 w 6012000"/>
              <a:gd name="connsiteY1244" fmla="*/ 502313 h 6012000"/>
              <a:gd name="connsiteX1245" fmla="*/ 3319456 w 6012000"/>
              <a:gd name="connsiteY1245" fmla="*/ 477413 h 6012000"/>
              <a:gd name="connsiteX1246" fmla="*/ 3290414 w 6012000"/>
              <a:gd name="connsiteY1246" fmla="*/ 472897 h 6012000"/>
              <a:gd name="connsiteX1247" fmla="*/ 3223864 w 6012000"/>
              <a:gd name="connsiteY1247" fmla="*/ 495001 h 6012000"/>
              <a:gd name="connsiteX1248" fmla="*/ 3227492 w 6012000"/>
              <a:gd name="connsiteY1248" fmla="*/ 501287 h 6012000"/>
              <a:gd name="connsiteX1249" fmla="*/ 3217340 w 6012000"/>
              <a:gd name="connsiteY1249" fmla="*/ 499599 h 6012000"/>
              <a:gd name="connsiteX1250" fmla="*/ 3192198 w 6012000"/>
              <a:gd name="connsiteY1250" fmla="*/ 510821 h 6012000"/>
              <a:gd name="connsiteX1251" fmla="*/ 3191148 w 6012000"/>
              <a:gd name="connsiteY1251" fmla="*/ 415703 h 6012000"/>
              <a:gd name="connsiteX1252" fmla="*/ 3184436 w 6012000"/>
              <a:gd name="connsiteY1252" fmla="*/ 345708 h 6012000"/>
              <a:gd name="connsiteX1253" fmla="*/ 3184320 w 6012000"/>
              <a:gd name="connsiteY1253" fmla="*/ 307941 h 6012000"/>
              <a:gd name="connsiteX1254" fmla="*/ 3172402 w 6012000"/>
              <a:gd name="connsiteY1254" fmla="*/ 266987 h 6012000"/>
              <a:gd name="connsiteX1255" fmla="*/ 3130748 w 6012000"/>
              <a:gd name="connsiteY1255" fmla="*/ 246222 h 6012000"/>
              <a:gd name="connsiteX1256" fmla="*/ 3105684 w 6012000"/>
              <a:gd name="connsiteY1256" fmla="*/ 240990 h 6012000"/>
              <a:gd name="connsiteX1257" fmla="*/ 3006000 w 6012000"/>
              <a:gd name="connsiteY1257" fmla="*/ 144000 h 6012000"/>
              <a:gd name="connsiteX1258" fmla="*/ 5868000 w 6012000"/>
              <a:gd name="connsiteY1258" fmla="*/ 3006000 h 6012000"/>
              <a:gd name="connsiteX1259" fmla="*/ 3006000 w 6012000"/>
              <a:gd name="connsiteY1259" fmla="*/ 5868000 h 6012000"/>
              <a:gd name="connsiteX1260" fmla="*/ 144000 w 6012000"/>
              <a:gd name="connsiteY1260" fmla="*/ 3006000 h 6012000"/>
              <a:gd name="connsiteX1261" fmla="*/ 3006000 w 6012000"/>
              <a:gd name="connsiteY1261" fmla="*/ 144000 h 6012000"/>
              <a:gd name="connsiteX1262" fmla="*/ 3006000 w 6012000"/>
              <a:gd name="connsiteY1262" fmla="*/ 54529 h 6012000"/>
              <a:gd name="connsiteX1263" fmla="*/ 54530 w 6012000"/>
              <a:gd name="connsiteY1263" fmla="*/ 3006000 h 6012000"/>
              <a:gd name="connsiteX1264" fmla="*/ 3006000 w 6012000"/>
              <a:gd name="connsiteY1264" fmla="*/ 5957471 h 6012000"/>
              <a:gd name="connsiteX1265" fmla="*/ 5957472 w 6012000"/>
              <a:gd name="connsiteY1265" fmla="*/ 3006000 h 6012000"/>
              <a:gd name="connsiteX1266" fmla="*/ 3006000 w 6012000"/>
              <a:gd name="connsiteY1266" fmla="*/ 54529 h 6012000"/>
              <a:gd name="connsiteX1267" fmla="*/ 3006000 w 6012000"/>
              <a:gd name="connsiteY1267" fmla="*/ 0 h 6012000"/>
              <a:gd name="connsiteX1268" fmla="*/ 6012000 w 6012000"/>
              <a:gd name="connsiteY1268" fmla="*/ 3006000 h 6012000"/>
              <a:gd name="connsiteX1269" fmla="*/ 3006000 w 6012000"/>
              <a:gd name="connsiteY1269" fmla="*/ 6012000 h 6012000"/>
              <a:gd name="connsiteX1270" fmla="*/ 0 w 6012000"/>
              <a:gd name="connsiteY1270" fmla="*/ 3006000 h 6012000"/>
              <a:gd name="connsiteX1271" fmla="*/ 3006000 w 6012000"/>
              <a:gd name="connsiteY1271"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4789756" y="2385850"/>
                </a:moveTo>
                <a:lnTo>
                  <a:pt x="4790344" y="2386299"/>
                </a:lnTo>
                <a:lnTo>
                  <a:pt x="4790075" y="2386720"/>
                </a:ln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noFill/>
          <a:ln>
            <a:solidFill>
              <a:schemeClr val="bg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5" name="矩形 4">
            <a:extLst>
              <a:ext uri="{FF2B5EF4-FFF2-40B4-BE49-F238E27FC236}">
                <a16:creationId xmlns:a16="http://schemas.microsoft.com/office/drawing/2014/main" id="{6D95069C-5D09-405F-9213-98E7CE7196F7}"/>
              </a:ext>
            </a:extLst>
          </p:cNvPr>
          <p:cNvSpPr/>
          <p:nvPr userDrawn="1"/>
        </p:nvSpPr>
        <p:spPr>
          <a:xfrm>
            <a:off x="0" y="6066000"/>
            <a:ext cx="12192000" cy="79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4" name="文本框 3">
            <a:extLst>
              <a:ext uri="{FF2B5EF4-FFF2-40B4-BE49-F238E27FC236}">
                <a16:creationId xmlns:a16="http://schemas.microsoft.com/office/drawing/2014/main" id="{F04FDAE9-5121-4D09-A20B-40886A038736}"/>
              </a:ext>
            </a:extLst>
          </p:cNvPr>
          <p:cNvSpPr txBox="1"/>
          <p:nvPr userDrawn="1"/>
        </p:nvSpPr>
        <p:spPr>
          <a:xfrm>
            <a:off x="749525" y="6288715"/>
            <a:ext cx="1964352" cy="346570"/>
          </a:xfrm>
          <a:prstGeom prst="rect">
            <a:avLst/>
          </a:prstGeom>
          <a:noFill/>
        </p:spPr>
        <p:txBody>
          <a:bodyPr wrap="square" rtlCol="0">
            <a:spAutoFit/>
          </a:bodyPr>
          <a:lstStyle/>
          <a:p>
            <a:pPr algn="dist">
              <a:lnSpc>
                <a:spcPct val="130000"/>
              </a:lnSpc>
            </a:pPr>
            <a:r>
              <a:rPr lang="zh-CN" altLang="en-US" sz="1400" b="0" i="0" kern="1200" dirty="0">
                <a:solidFill>
                  <a:schemeClr val="bg1">
                    <a:lumMod val="95000"/>
                  </a:schemeClr>
                </a:solidFill>
                <a:effectLst/>
                <a:latin typeface="+mn-ea"/>
                <a:ea typeface="+mn-ea"/>
                <a:cs typeface="+mn-cs"/>
              </a:rPr>
              <a:t>博学笃志 格物明德</a:t>
            </a:r>
            <a:endParaRPr lang="zh-CN" altLang="en-US" sz="1000" spc="100" dirty="0">
              <a:solidFill>
                <a:schemeClr val="bg1">
                  <a:lumMod val="95000"/>
                </a:schemeClr>
              </a:solidFill>
              <a:latin typeface="+mn-ea"/>
              <a:ea typeface="+mn-ea"/>
            </a:endParaRPr>
          </a:p>
        </p:txBody>
      </p:sp>
      <p:sp>
        <p:nvSpPr>
          <p:cNvPr id="9" name="任意多边形: 形状 8">
            <a:extLst>
              <a:ext uri="{FF2B5EF4-FFF2-40B4-BE49-F238E27FC236}">
                <a16:creationId xmlns:a16="http://schemas.microsoft.com/office/drawing/2014/main" id="{3774DFC0-B984-400F-A93A-A43F7FEE1971}"/>
              </a:ext>
            </a:extLst>
          </p:cNvPr>
          <p:cNvSpPr>
            <a:spLocks noChangeAspect="1"/>
          </p:cNvSpPr>
          <p:nvPr userDrawn="1"/>
        </p:nvSpPr>
        <p:spPr>
          <a:xfrm>
            <a:off x="10974475" y="6228000"/>
            <a:ext cx="468000" cy="468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11" name="椭圆 10">
            <a:extLst>
              <a:ext uri="{FF2B5EF4-FFF2-40B4-BE49-F238E27FC236}">
                <a16:creationId xmlns:a16="http://schemas.microsoft.com/office/drawing/2014/main" id="{B738050F-BEF3-4F73-BC5E-D4BEC81397E2}"/>
              </a:ext>
            </a:extLst>
          </p:cNvPr>
          <p:cNvSpPr>
            <a:spLocks noChangeAspect="1"/>
          </p:cNvSpPr>
          <p:nvPr userDrawn="1"/>
        </p:nvSpPr>
        <p:spPr>
          <a:xfrm>
            <a:off x="1657325"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2" name="椭圆 11">
            <a:extLst>
              <a:ext uri="{FF2B5EF4-FFF2-40B4-BE49-F238E27FC236}">
                <a16:creationId xmlns:a16="http://schemas.microsoft.com/office/drawing/2014/main" id="{586F7046-3B9C-4588-AAD9-1C33C654C4C5}"/>
              </a:ext>
            </a:extLst>
          </p:cNvPr>
          <p:cNvSpPr>
            <a:spLocks noChangeAspect="1"/>
          </p:cNvSpPr>
          <p:nvPr userDrawn="1"/>
        </p:nvSpPr>
        <p:spPr>
          <a:xfrm>
            <a:off x="1211249"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3" name="椭圆 12">
            <a:extLst>
              <a:ext uri="{FF2B5EF4-FFF2-40B4-BE49-F238E27FC236}">
                <a16:creationId xmlns:a16="http://schemas.microsoft.com/office/drawing/2014/main" id="{0D0D79D8-672E-46A9-BD40-9ACEE5BD293A}"/>
              </a:ext>
            </a:extLst>
          </p:cNvPr>
          <p:cNvSpPr>
            <a:spLocks noChangeAspect="1"/>
          </p:cNvSpPr>
          <p:nvPr userDrawn="1"/>
        </p:nvSpPr>
        <p:spPr>
          <a:xfrm>
            <a:off x="1434286" y="477000"/>
            <a:ext cx="108000" cy="108000"/>
          </a:xfrm>
          <a:prstGeom prst="ellipse">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4" name="椭圆 13">
            <a:extLst>
              <a:ext uri="{FF2B5EF4-FFF2-40B4-BE49-F238E27FC236}">
                <a16:creationId xmlns:a16="http://schemas.microsoft.com/office/drawing/2014/main" id="{748F74B8-47C3-453D-ADB4-0ED59F27ACC0}"/>
              </a:ext>
            </a:extLst>
          </p:cNvPr>
          <p:cNvSpPr>
            <a:spLocks noChangeAspect="1"/>
          </p:cNvSpPr>
          <p:nvPr userDrawn="1"/>
        </p:nvSpPr>
        <p:spPr>
          <a:xfrm>
            <a:off x="765175"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5" name="椭圆 14">
            <a:extLst>
              <a:ext uri="{FF2B5EF4-FFF2-40B4-BE49-F238E27FC236}">
                <a16:creationId xmlns:a16="http://schemas.microsoft.com/office/drawing/2014/main" id="{87CC8C1C-645C-4B0A-BDF9-C3934276D0A5}"/>
              </a:ext>
            </a:extLst>
          </p:cNvPr>
          <p:cNvSpPr>
            <a:spLocks noChangeAspect="1"/>
          </p:cNvSpPr>
          <p:nvPr userDrawn="1"/>
        </p:nvSpPr>
        <p:spPr>
          <a:xfrm>
            <a:off x="988212"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6" name="矩形 15">
            <a:extLst>
              <a:ext uri="{FF2B5EF4-FFF2-40B4-BE49-F238E27FC236}">
                <a16:creationId xmlns:a16="http://schemas.microsoft.com/office/drawing/2014/main" id="{B5B047D3-E27E-40F7-93EE-01CF88424F28}"/>
              </a:ext>
            </a:extLst>
          </p:cNvPr>
          <p:cNvSpPr/>
          <p:nvPr userDrawn="1"/>
        </p:nvSpPr>
        <p:spPr>
          <a:xfrm>
            <a:off x="7481916" y="337473"/>
            <a:ext cx="4325005" cy="3870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1600" b="0" i="0" cap="small" dirty="0">
                <a:solidFill>
                  <a:schemeClr val="tx2"/>
                </a:solidFill>
                <a:latin typeface="Arial" panose="020B0604020202020204" pitchFamily="34" charset="0"/>
                <a:ea typeface="+mj-ea"/>
              </a:rPr>
              <a:t>University of Chinese Academy of Sciences</a:t>
            </a:r>
          </a:p>
        </p:txBody>
      </p:sp>
      <p:grpSp>
        <p:nvGrpSpPr>
          <p:cNvPr id="149" name="组合 148">
            <a:extLst>
              <a:ext uri="{FF2B5EF4-FFF2-40B4-BE49-F238E27FC236}">
                <a16:creationId xmlns:a16="http://schemas.microsoft.com/office/drawing/2014/main" id="{9C4BE379-3C39-4D86-807C-6F2736D84B7B}"/>
              </a:ext>
            </a:extLst>
          </p:cNvPr>
          <p:cNvGrpSpPr>
            <a:grpSpLocks noChangeAspect="1"/>
          </p:cNvGrpSpPr>
          <p:nvPr userDrawn="1"/>
        </p:nvGrpSpPr>
        <p:grpSpPr>
          <a:xfrm>
            <a:off x="8251485" y="1809000"/>
            <a:ext cx="2261574" cy="3240000"/>
            <a:chOff x="7790635" y="779403"/>
            <a:chExt cx="3240000" cy="4641723"/>
          </a:xfrm>
        </p:grpSpPr>
        <p:sp>
          <p:nvSpPr>
            <p:cNvPr id="150" name="文本框 149">
              <a:extLst>
                <a:ext uri="{FF2B5EF4-FFF2-40B4-BE49-F238E27FC236}">
                  <a16:creationId xmlns:a16="http://schemas.microsoft.com/office/drawing/2014/main" id="{26D0A8D9-4E29-4D54-A9C5-3629C4F2EE0C}"/>
                </a:ext>
              </a:extLst>
            </p:cNvPr>
            <p:cNvSpPr txBox="1"/>
            <p:nvPr/>
          </p:nvSpPr>
          <p:spPr>
            <a:xfrm>
              <a:off x="8116642" y="1288444"/>
              <a:ext cx="2609332" cy="3738209"/>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a:solidFill>
                <a:srgbClr val="0000FF"/>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noFill/>
                <a:latin typeface="Arial" panose="020B0604020202020204" pitchFamily="34" charset="0"/>
              </a:endParaRPr>
            </a:p>
          </p:txBody>
        </p:sp>
        <p:sp>
          <p:nvSpPr>
            <p:cNvPr id="151" name="文本框 150">
              <a:extLst>
                <a:ext uri="{FF2B5EF4-FFF2-40B4-BE49-F238E27FC236}">
                  <a16:creationId xmlns:a16="http://schemas.microsoft.com/office/drawing/2014/main" id="{8E6309B0-57BD-4DFD-AC2C-CA2BDDA3BBD8}"/>
                </a:ext>
              </a:extLst>
            </p:cNvPr>
            <p:cNvSpPr txBox="1"/>
            <p:nvPr/>
          </p:nvSpPr>
          <p:spPr>
            <a:xfrm rot="21609">
              <a:off x="8106126" y="1272023"/>
              <a:ext cx="2629676" cy="3767355"/>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0606FC">
                  <a:alpha val="9806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52" name="文本框 151">
              <a:extLst>
                <a:ext uri="{FF2B5EF4-FFF2-40B4-BE49-F238E27FC236}">
                  <a16:creationId xmlns:a16="http://schemas.microsoft.com/office/drawing/2014/main" id="{F8B4410A-2C82-42E4-B9C3-D9B39C2F43A6}"/>
                </a:ext>
              </a:extLst>
            </p:cNvPr>
            <p:cNvSpPr txBox="1"/>
            <p:nvPr/>
          </p:nvSpPr>
          <p:spPr>
            <a:xfrm rot="43217">
              <a:off x="8095609" y="1255603"/>
              <a:ext cx="2650020" cy="3796500"/>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0C0CFA">
                  <a:alpha val="9612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53" name="文本框 152">
              <a:extLst>
                <a:ext uri="{FF2B5EF4-FFF2-40B4-BE49-F238E27FC236}">
                  <a16:creationId xmlns:a16="http://schemas.microsoft.com/office/drawing/2014/main" id="{6D1BFF71-9FEB-440E-BDE1-3B67DA9EE4E3}"/>
                </a:ext>
              </a:extLst>
            </p:cNvPr>
            <p:cNvSpPr txBox="1"/>
            <p:nvPr/>
          </p:nvSpPr>
          <p:spPr>
            <a:xfrm rot="64826">
              <a:off x="8085093" y="1239182"/>
              <a:ext cx="2670364" cy="3825646"/>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1212F8">
                  <a:alpha val="9419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54" name="文本框 153">
              <a:extLst>
                <a:ext uri="{FF2B5EF4-FFF2-40B4-BE49-F238E27FC236}">
                  <a16:creationId xmlns:a16="http://schemas.microsoft.com/office/drawing/2014/main" id="{1D59DF81-A67D-411E-B341-DDD80F01E45F}"/>
                </a:ext>
              </a:extLst>
            </p:cNvPr>
            <p:cNvSpPr txBox="1"/>
            <p:nvPr/>
          </p:nvSpPr>
          <p:spPr>
            <a:xfrm rot="86434">
              <a:off x="8074577" y="1222761"/>
              <a:ext cx="2690708" cy="3854791"/>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1818F6">
                  <a:alpha val="9225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55" name="文本框 154">
              <a:extLst>
                <a:ext uri="{FF2B5EF4-FFF2-40B4-BE49-F238E27FC236}">
                  <a16:creationId xmlns:a16="http://schemas.microsoft.com/office/drawing/2014/main" id="{58F01D12-1812-4B9C-ADBC-18AEF70641BF}"/>
                </a:ext>
              </a:extLst>
            </p:cNvPr>
            <p:cNvSpPr txBox="1"/>
            <p:nvPr/>
          </p:nvSpPr>
          <p:spPr>
            <a:xfrm rot="108043">
              <a:off x="8064061" y="1206341"/>
              <a:ext cx="2711053" cy="3883937"/>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1E1EF4">
                  <a:alpha val="9032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56" name="文本框 155">
              <a:extLst>
                <a:ext uri="{FF2B5EF4-FFF2-40B4-BE49-F238E27FC236}">
                  <a16:creationId xmlns:a16="http://schemas.microsoft.com/office/drawing/2014/main" id="{4581C71D-00FC-453F-B73B-96A80C1BBED3}"/>
                </a:ext>
              </a:extLst>
            </p:cNvPr>
            <p:cNvSpPr txBox="1"/>
            <p:nvPr/>
          </p:nvSpPr>
          <p:spPr>
            <a:xfrm rot="129651">
              <a:off x="8053544" y="1189920"/>
              <a:ext cx="2731397" cy="3913083"/>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2424F2">
                  <a:alpha val="8838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57" name="文本框 156">
              <a:extLst>
                <a:ext uri="{FF2B5EF4-FFF2-40B4-BE49-F238E27FC236}">
                  <a16:creationId xmlns:a16="http://schemas.microsoft.com/office/drawing/2014/main" id="{39F45E83-0282-4EF6-B07E-270D3100B61E}"/>
                </a:ext>
              </a:extLst>
            </p:cNvPr>
            <p:cNvSpPr txBox="1"/>
            <p:nvPr/>
          </p:nvSpPr>
          <p:spPr>
            <a:xfrm rot="151260">
              <a:off x="8043028" y="1173499"/>
              <a:ext cx="2751741" cy="3942228"/>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2B2BF0">
                  <a:alpha val="8645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58" name="文本框 157">
              <a:extLst>
                <a:ext uri="{FF2B5EF4-FFF2-40B4-BE49-F238E27FC236}">
                  <a16:creationId xmlns:a16="http://schemas.microsoft.com/office/drawing/2014/main" id="{E6B37CCF-1E0B-43F9-8D98-D69191CEF111}"/>
                </a:ext>
              </a:extLst>
            </p:cNvPr>
            <p:cNvSpPr txBox="1"/>
            <p:nvPr/>
          </p:nvSpPr>
          <p:spPr>
            <a:xfrm rot="172869">
              <a:off x="8032511" y="1157079"/>
              <a:ext cx="2772085" cy="3971374"/>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3131EE">
                  <a:alpha val="8451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59" name="文本框 158">
              <a:extLst>
                <a:ext uri="{FF2B5EF4-FFF2-40B4-BE49-F238E27FC236}">
                  <a16:creationId xmlns:a16="http://schemas.microsoft.com/office/drawing/2014/main" id="{275A2D9E-20FB-4873-9257-653CCD97963B}"/>
                </a:ext>
              </a:extLst>
            </p:cNvPr>
            <p:cNvSpPr txBox="1"/>
            <p:nvPr/>
          </p:nvSpPr>
          <p:spPr>
            <a:xfrm rot="194477">
              <a:off x="8021995" y="1140658"/>
              <a:ext cx="2792429" cy="4000519"/>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3737EC">
                  <a:alpha val="8258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0" name="文本框 159">
              <a:extLst>
                <a:ext uri="{FF2B5EF4-FFF2-40B4-BE49-F238E27FC236}">
                  <a16:creationId xmlns:a16="http://schemas.microsoft.com/office/drawing/2014/main" id="{711A3EE5-926F-47B1-B6F0-704BC5AD4669}"/>
                </a:ext>
              </a:extLst>
            </p:cNvPr>
            <p:cNvSpPr txBox="1"/>
            <p:nvPr/>
          </p:nvSpPr>
          <p:spPr>
            <a:xfrm rot="216086">
              <a:off x="8011478" y="1124237"/>
              <a:ext cx="2812773" cy="4029665"/>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3D3DEA">
                  <a:alpha val="8064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1" name="文本框 160">
              <a:extLst>
                <a:ext uri="{FF2B5EF4-FFF2-40B4-BE49-F238E27FC236}">
                  <a16:creationId xmlns:a16="http://schemas.microsoft.com/office/drawing/2014/main" id="{A36E76E7-CA16-48F7-AA33-2E12F83F29E1}"/>
                </a:ext>
              </a:extLst>
            </p:cNvPr>
            <p:cNvSpPr txBox="1"/>
            <p:nvPr/>
          </p:nvSpPr>
          <p:spPr>
            <a:xfrm rot="237694">
              <a:off x="8000962" y="1107817"/>
              <a:ext cx="2833117" cy="4058811"/>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4343E8">
                  <a:alpha val="7871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2" name="文本框 161">
              <a:extLst>
                <a:ext uri="{FF2B5EF4-FFF2-40B4-BE49-F238E27FC236}">
                  <a16:creationId xmlns:a16="http://schemas.microsoft.com/office/drawing/2014/main" id="{C18F0C36-54E5-4B86-B27B-25E36F588552}"/>
                </a:ext>
              </a:extLst>
            </p:cNvPr>
            <p:cNvSpPr txBox="1"/>
            <p:nvPr/>
          </p:nvSpPr>
          <p:spPr>
            <a:xfrm rot="259303">
              <a:off x="7990446" y="1091396"/>
              <a:ext cx="2853461" cy="4087956"/>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4949E6">
                  <a:alpha val="7677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3" name="文本框 162">
              <a:extLst>
                <a:ext uri="{FF2B5EF4-FFF2-40B4-BE49-F238E27FC236}">
                  <a16:creationId xmlns:a16="http://schemas.microsoft.com/office/drawing/2014/main" id="{03B60B22-685B-4FA4-B3F9-05AB10B11B6F}"/>
                </a:ext>
              </a:extLst>
            </p:cNvPr>
            <p:cNvSpPr txBox="1"/>
            <p:nvPr/>
          </p:nvSpPr>
          <p:spPr>
            <a:xfrm rot="280912">
              <a:off x="7979930" y="1074975"/>
              <a:ext cx="2873806" cy="4117102"/>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5050E4">
                  <a:alpha val="7483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4" name="文本框 163">
              <a:extLst>
                <a:ext uri="{FF2B5EF4-FFF2-40B4-BE49-F238E27FC236}">
                  <a16:creationId xmlns:a16="http://schemas.microsoft.com/office/drawing/2014/main" id="{545E0276-90EB-4BA5-819C-D2997DEE1DD6}"/>
                </a:ext>
              </a:extLst>
            </p:cNvPr>
            <p:cNvSpPr txBox="1"/>
            <p:nvPr/>
          </p:nvSpPr>
          <p:spPr>
            <a:xfrm rot="302520">
              <a:off x="7969413" y="1058555"/>
              <a:ext cx="2894150" cy="4146248"/>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5656E2">
                  <a:alpha val="7290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5" name="文本框 164">
              <a:extLst>
                <a:ext uri="{FF2B5EF4-FFF2-40B4-BE49-F238E27FC236}">
                  <a16:creationId xmlns:a16="http://schemas.microsoft.com/office/drawing/2014/main" id="{EF9EDC89-FBC8-45D8-98E7-B5F78A69CA1E}"/>
                </a:ext>
              </a:extLst>
            </p:cNvPr>
            <p:cNvSpPr txBox="1"/>
            <p:nvPr/>
          </p:nvSpPr>
          <p:spPr>
            <a:xfrm rot="324129">
              <a:off x="7958897" y="1042134"/>
              <a:ext cx="2914494" cy="4175393"/>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5C5CE0">
                  <a:alpha val="7096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6" name="文本框 165">
              <a:extLst>
                <a:ext uri="{FF2B5EF4-FFF2-40B4-BE49-F238E27FC236}">
                  <a16:creationId xmlns:a16="http://schemas.microsoft.com/office/drawing/2014/main" id="{53A0F91B-0EE3-462C-896A-C75BE6128E26}"/>
                </a:ext>
              </a:extLst>
            </p:cNvPr>
            <p:cNvSpPr txBox="1"/>
            <p:nvPr/>
          </p:nvSpPr>
          <p:spPr>
            <a:xfrm rot="345737">
              <a:off x="7948380" y="1025713"/>
              <a:ext cx="2934838" cy="4204539"/>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6262DD">
                  <a:alpha val="6903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7" name="文本框 166">
              <a:extLst>
                <a:ext uri="{FF2B5EF4-FFF2-40B4-BE49-F238E27FC236}">
                  <a16:creationId xmlns:a16="http://schemas.microsoft.com/office/drawing/2014/main" id="{4C97A4AF-0B42-4756-AD33-7FCA3137EC16}"/>
                </a:ext>
              </a:extLst>
            </p:cNvPr>
            <p:cNvSpPr txBox="1"/>
            <p:nvPr/>
          </p:nvSpPr>
          <p:spPr>
            <a:xfrm rot="367346">
              <a:off x="7937864" y="1009292"/>
              <a:ext cx="2955182" cy="4233684"/>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6868DB">
                  <a:alpha val="6709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8" name="文本框 167">
              <a:extLst>
                <a:ext uri="{FF2B5EF4-FFF2-40B4-BE49-F238E27FC236}">
                  <a16:creationId xmlns:a16="http://schemas.microsoft.com/office/drawing/2014/main" id="{198202AA-6074-4C9D-AA77-FB6E1D10BE3D}"/>
                </a:ext>
              </a:extLst>
            </p:cNvPr>
            <p:cNvSpPr txBox="1"/>
            <p:nvPr/>
          </p:nvSpPr>
          <p:spPr>
            <a:xfrm rot="388954">
              <a:off x="7927348" y="992872"/>
              <a:ext cx="2975526" cy="4262830"/>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6E6ED9">
                  <a:alpha val="6516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69" name="文本框 168">
              <a:extLst>
                <a:ext uri="{FF2B5EF4-FFF2-40B4-BE49-F238E27FC236}">
                  <a16:creationId xmlns:a16="http://schemas.microsoft.com/office/drawing/2014/main" id="{25C90D85-9725-4097-85DE-515FFAD56EAA}"/>
                </a:ext>
              </a:extLst>
            </p:cNvPr>
            <p:cNvSpPr txBox="1"/>
            <p:nvPr/>
          </p:nvSpPr>
          <p:spPr>
            <a:xfrm rot="410563">
              <a:off x="7916831" y="976451"/>
              <a:ext cx="2995870" cy="4291976"/>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7575D7">
                  <a:alpha val="6322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0" name="文本框 169">
              <a:extLst>
                <a:ext uri="{FF2B5EF4-FFF2-40B4-BE49-F238E27FC236}">
                  <a16:creationId xmlns:a16="http://schemas.microsoft.com/office/drawing/2014/main" id="{AABB7DD3-E76D-4D1B-B388-E8A68AA0CED7}"/>
                </a:ext>
              </a:extLst>
            </p:cNvPr>
            <p:cNvSpPr txBox="1"/>
            <p:nvPr/>
          </p:nvSpPr>
          <p:spPr>
            <a:xfrm rot="432172">
              <a:off x="7906315" y="960030"/>
              <a:ext cx="3016215" cy="4321121"/>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7B7BD5">
                  <a:alpha val="6129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1" name="文本框 170">
              <a:extLst>
                <a:ext uri="{FF2B5EF4-FFF2-40B4-BE49-F238E27FC236}">
                  <a16:creationId xmlns:a16="http://schemas.microsoft.com/office/drawing/2014/main" id="{22CF2240-E58B-4A98-9637-10824972E11D}"/>
                </a:ext>
              </a:extLst>
            </p:cNvPr>
            <p:cNvSpPr txBox="1"/>
            <p:nvPr/>
          </p:nvSpPr>
          <p:spPr>
            <a:xfrm rot="453780">
              <a:off x="7895799" y="943610"/>
              <a:ext cx="3036559" cy="4350267"/>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8181D3">
                  <a:alpha val="5935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2" name="文本框 171">
              <a:extLst>
                <a:ext uri="{FF2B5EF4-FFF2-40B4-BE49-F238E27FC236}">
                  <a16:creationId xmlns:a16="http://schemas.microsoft.com/office/drawing/2014/main" id="{730A53BB-EE0C-448F-B05C-FDB1BF84A80F}"/>
                </a:ext>
              </a:extLst>
            </p:cNvPr>
            <p:cNvSpPr txBox="1"/>
            <p:nvPr/>
          </p:nvSpPr>
          <p:spPr>
            <a:xfrm rot="475389">
              <a:off x="7885282" y="927189"/>
              <a:ext cx="3056903" cy="4379413"/>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8787D1">
                  <a:alpha val="5741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3" name="文本框 172">
              <a:extLst>
                <a:ext uri="{FF2B5EF4-FFF2-40B4-BE49-F238E27FC236}">
                  <a16:creationId xmlns:a16="http://schemas.microsoft.com/office/drawing/2014/main" id="{8FF365C6-4B81-4DAC-A490-B1E1F8EE5C4D}"/>
                </a:ext>
              </a:extLst>
            </p:cNvPr>
            <p:cNvSpPr txBox="1"/>
            <p:nvPr/>
          </p:nvSpPr>
          <p:spPr>
            <a:xfrm rot="496997">
              <a:off x="7874766" y="910768"/>
              <a:ext cx="3077247" cy="4408558"/>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8D8DCF">
                  <a:alpha val="5548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4" name="文本框 173">
              <a:extLst>
                <a:ext uri="{FF2B5EF4-FFF2-40B4-BE49-F238E27FC236}">
                  <a16:creationId xmlns:a16="http://schemas.microsoft.com/office/drawing/2014/main" id="{3069CEA9-0D8F-46C2-A49A-73EF23262B53}"/>
                </a:ext>
              </a:extLst>
            </p:cNvPr>
            <p:cNvSpPr txBox="1"/>
            <p:nvPr/>
          </p:nvSpPr>
          <p:spPr>
            <a:xfrm rot="518606">
              <a:off x="7864249" y="894348"/>
              <a:ext cx="3097591" cy="4437704"/>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9393CD">
                  <a:alpha val="5354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5" name="文本框 174">
              <a:extLst>
                <a:ext uri="{FF2B5EF4-FFF2-40B4-BE49-F238E27FC236}">
                  <a16:creationId xmlns:a16="http://schemas.microsoft.com/office/drawing/2014/main" id="{9FA67C9A-D6C4-4C7E-9E98-CB85131D7B66}"/>
                </a:ext>
              </a:extLst>
            </p:cNvPr>
            <p:cNvSpPr txBox="1"/>
            <p:nvPr/>
          </p:nvSpPr>
          <p:spPr>
            <a:xfrm rot="540215">
              <a:off x="7853733" y="877927"/>
              <a:ext cx="3117935" cy="4466849"/>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9A9ACB">
                  <a:alpha val="5161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6" name="文本框 175">
              <a:extLst>
                <a:ext uri="{FF2B5EF4-FFF2-40B4-BE49-F238E27FC236}">
                  <a16:creationId xmlns:a16="http://schemas.microsoft.com/office/drawing/2014/main" id="{1FE2D01C-55FE-4BCA-AA97-A35B7F49A964}"/>
                </a:ext>
              </a:extLst>
            </p:cNvPr>
            <p:cNvSpPr txBox="1"/>
            <p:nvPr/>
          </p:nvSpPr>
          <p:spPr>
            <a:xfrm rot="561823">
              <a:off x="7843217" y="861506"/>
              <a:ext cx="3138279" cy="4495995"/>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A0A0C9">
                  <a:alpha val="4967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7" name="文本框 176">
              <a:extLst>
                <a:ext uri="{FF2B5EF4-FFF2-40B4-BE49-F238E27FC236}">
                  <a16:creationId xmlns:a16="http://schemas.microsoft.com/office/drawing/2014/main" id="{0FF2B0B4-BB54-466D-BAF0-E8A0A2D05637}"/>
                </a:ext>
              </a:extLst>
            </p:cNvPr>
            <p:cNvSpPr txBox="1"/>
            <p:nvPr/>
          </p:nvSpPr>
          <p:spPr>
            <a:xfrm rot="583432">
              <a:off x="7832700" y="845086"/>
              <a:ext cx="3158623" cy="4525140"/>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A6A6C7">
                  <a:alpha val="4774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8" name="文本框 177">
              <a:extLst>
                <a:ext uri="{FF2B5EF4-FFF2-40B4-BE49-F238E27FC236}">
                  <a16:creationId xmlns:a16="http://schemas.microsoft.com/office/drawing/2014/main" id="{1903DB5C-DCCA-4001-8E11-76A7BDCDCE91}"/>
                </a:ext>
              </a:extLst>
            </p:cNvPr>
            <p:cNvSpPr txBox="1"/>
            <p:nvPr/>
          </p:nvSpPr>
          <p:spPr>
            <a:xfrm rot="605040">
              <a:off x="7822184" y="828665"/>
              <a:ext cx="3178968" cy="4554286"/>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ACACC5">
                  <a:alpha val="4580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79" name="文本框 178">
              <a:extLst>
                <a:ext uri="{FF2B5EF4-FFF2-40B4-BE49-F238E27FC236}">
                  <a16:creationId xmlns:a16="http://schemas.microsoft.com/office/drawing/2014/main" id="{3A6F4C2C-3B07-4EBA-854B-FCAFF32EA462}"/>
                </a:ext>
              </a:extLst>
            </p:cNvPr>
            <p:cNvSpPr txBox="1"/>
            <p:nvPr/>
          </p:nvSpPr>
          <p:spPr>
            <a:xfrm rot="626649">
              <a:off x="7811668" y="812244"/>
              <a:ext cx="3199312" cy="4583431"/>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B2B2C3">
                  <a:alpha val="4387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80" name="文本框 179">
              <a:extLst>
                <a:ext uri="{FF2B5EF4-FFF2-40B4-BE49-F238E27FC236}">
                  <a16:creationId xmlns:a16="http://schemas.microsoft.com/office/drawing/2014/main" id="{2742F421-5112-431D-A1FD-4F3E3F497CEA}"/>
                </a:ext>
              </a:extLst>
            </p:cNvPr>
            <p:cNvSpPr txBox="1"/>
            <p:nvPr/>
          </p:nvSpPr>
          <p:spPr>
            <a:xfrm rot="648257">
              <a:off x="7801151" y="795824"/>
              <a:ext cx="3219656" cy="4612577"/>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w="9525" cap="flat" cmpd="sng" algn="ctr">
              <a:solidFill>
                <a:srgbClr val="B8B8C1">
                  <a:alpha val="4193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81" name="文本框 180">
              <a:extLst>
                <a:ext uri="{FF2B5EF4-FFF2-40B4-BE49-F238E27FC236}">
                  <a16:creationId xmlns:a16="http://schemas.microsoft.com/office/drawing/2014/main" id="{B0BA589A-D75F-46E1-83AC-3F1C38D16277}"/>
                </a:ext>
              </a:extLst>
            </p:cNvPr>
            <p:cNvSpPr txBox="1">
              <a:spLocks noChangeAspect="1"/>
            </p:cNvSpPr>
            <p:nvPr/>
          </p:nvSpPr>
          <p:spPr>
            <a:xfrm rot="669866">
              <a:off x="7790635" y="779403"/>
              <a:ext cx="3240000" cy="4641723"/>
            </a:xfrm>
            <a:custGeom>
              <a:avLst/>
              <a:gdLst/>
              <a:ahLst/>
              <a:cxnLst/>
              <a:rect l="l" t="t" r="r" b="b"/>
              <a:pathLst>
                <a:path w="2609332" h="3738209">
                  <a:moveTo>
                    <a:pt x="1973528" y="0"/>
                  </a:moveTo>
                  <a:lnTo>
                    <a:pt x="2597596" y="0"/>
                  </a:lnTo>
                  <a:lnTo>
                    <a:pt x="2249888" y="2444214"/>
                  </a:lnTo>
                  <a:lnTo>
                    <a:pt x="2609332" y="2444214"/>
                  </a:lnTo>
                  <a:lnTo>
                    <a:pt x="2530008" y="3036675"/>
                  </a:lnTo>
                  <a:lnTo>
                    <a:pt x="2165606" y="3036675"/>
                  </a:lnTo>
                  <a:lnTo>
                    <a:pt x="2065790" y="3738209"/>
                  </a:lnTo>
                  <a:lnTo>
                    <a:pt x="1442730" y="3738209"/>
                  </a:lnTo>
                  <a:lnTo>
                    <a:pt x="1537820" y="3036675"/>
                  </a:lnTo>
                  <a:lnTo>
                    <a:pt x="0" y="3036675"/>
                  </a:lnTo>
                  <a:lnTo>
                    <a:pt x="79324" y="2444214"/>
                  </a:lnTo>
                  <a:lnTo>
                    <a:pt x="1973528" y="0"/>
                  </a:lnTo>
                  <a:close/>
                  <a:moveTo>
                    <a:pt x="1795318" y="1137475"/>
                  </a:moveTo>
                  <a:lnTo>
                    <a:pt x="801464" y="2444214"/>
                  </a:lnTo>
                  <a:lnTo>
                    <a:pt x="1618152" y="2444214"/>
                  </a:lnTo>
                  <a:lnTo>
                    <a:pt x="1795318" y="1137475"/>
                  </a:lnTo>
                  <a:close/>
                </a:path>
              </a:pathLst>
            </a:custGeom>
            <a:noFill/>
            <a:ln>
              <a:solidFill>
                <a:schemeClr val="bg1">
                  <a:lumMod val="75000"/>
                  <a:alpha val="40000"/>
                </a:schemeClr>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noFill/>
                <a:latin typeface="Arial" panose="020B0604020202020204" pitchFamily="34" charset="0"/>
              </a:endParaRPr>
            </a:p>
          </p:txBody>
        </p:sp>
      </p:grpSp>
      <p:sp>
        <p:nvSpPr>
          <p:cNvPr id="215" name="矩形 214">
            <a:extLst>
              <a:ext uri="{FF2B5EF4-FFF2-40B4-BE49-F238E27FC236}">
                <a16:creationId xmlns:a16="http://schemas.microsoft.com/office/drawing/2014/main" id="{BAB33C4D-F08D-4BBB-94F1-907BA5C6B2B5}"/>
              </a:ext>
            </a:extLst>
          </p:cNvPr>
          <p:cNvSpPr/>
          <p:nvPr userDrawn="1"/>
        </p:nvSpPr>
        <p:spPr>
          <a:xfrm>
            <a:off x="896649" y="1202978"/>
            <a:ext cx="3701998" cy="707886"/>
          </a:xfrm>
          <a:prstGeom prst="rect">
            <a:avLst/>
          </a:prstGeom>
        </p:spPr>
        <p:txBody>
          <a:bodyPr wrap="square">
            <a:spAutoFit/>
          </a:bodyPr>
          <a:lstStyle/>
          <a:p>
            <a:r>
              <a:rPr lang="en-US" altLang="zh-CN" sz="4000" b="0" i="0" dirty="0">
                <a:solidFill>
                  <a:schemeClr val="tx2"/>
                </a:solidFill>
                <a:latin typeface="Arial" panose="020B0604020202020204" pitchFamily="34" charset="0"/>
              </a:rPr>
              <a:t>Part Four</a:t>
            </a:r>
            <a:endParaRPr lang="zh-CN" altLang="en-US" sz="4000" b="0" i="0" dirty="0">
              <a:solidFill>
                <a:schemeClr val="tx2"/>
              </a:solidFill>
              <a:latin typeface="Arial" panose="020B0604020202020204" pitchFamily="34" charset="0"/>
            </a:endParaRPr>
          </a:p>
        </p:txBody>
      </p:sp>
    </p:spTree>
    <p:extLst>
      <p:ext uri="{BB962C8B-B14F-4D97-AF65-F5344CB8AC3E}">
        <p14:creationId xmlns:p14="http://schemas.microsoft.com/office/powerpoint/2010/main" val="357500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过渡页5">
    <p:spTree>
      <p:nvGrpSpPr>
        <p:cNvPr id="1" name=""/>
        <p:cNvGrpSpPr/>
        <p:nvPr/>
      </p:nvGrpSpPr>
      <p:grpSpPr>
        <a:xfrm>
          <a:off x="0" y="0"/>
          <a:ext cx="0" cy="0"/>
          <a:chOff x="0" y="0"/>
          <a:chExt cx="0" cy="0"/>
        </a:xfrm>
      </p:grpSpPr>
      <p:sp>
        <p:nvSpPr>
          <p:cNvPr id="3" name="任意多边形: 形状 2">
            <a:extLst>
              <a:ext uri="{FF2B5EF4-FFF2-40B4-BE49-F238E27FC236}">
                <a16:creationId xmlns:a16="http://schemas.microsoft.com/office/drawing/2014/main" id="{7B11898C-4029-46D7-BF56-7DC7FAFB76B2}"/>
              </a:ext>
            </a:extLst>
          </p:cNvPr>
          <p:cNvSpPr>
            <a:spLocks noChangeAspect="1"/>
          </p:cNvSpPr>
          <p:nvPr userDrawn="1"/>
        </p:nvSpPr>
        <p:spPr>
          <a:xfrm>
            <a:off x="6638419" y="423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5330484 w 6012000"/>
              <a:gd name="connsiteY770" fmla="*/ 3440203 h 6012000"/>
              <a:gd name="connsiteX771" fmla="*/ 5328224 w 6012000"/>
              <a:gd name="connsiteY771" fmla="*/ 3448379 h 6012000"/>
              <a:gd name="connsiteX772" fmla="*/ 5339080 w 6012000"/>
              <a:gd name="connsiteY772" fmla="*/ 3462730 h 6012000"/>
              <a:gd name="connsiteX773" fmla="*/ 5339332 w 6012000"/>
              <a:gd name="connsiteY773" fmla="*/ 3474381 h 6012000"/>
              <a:gd name="connsiteX774" fmla="*/ 5336844 w 6012000"/>
              <a:gd name="connsiteY774" fmla="*/ 3480873 h 6012000"/>
              <a:gd name="connsiteX775" fmla="*/ 5327656 w 6012000"/>
              <a:gd name="connsiteY775" fmla="*/ 3493156 h 6012000"/>
              <a:gd name="connsiteX776" fmla="*/ 5312328 w 6012000"/>
              <a:gd name="connsiteY776" fmla="*/ 3515091 h 6012000"/>
              <a:gd name="connsiteX777" fmla="*/ 5303656 w 6012000"/>
              <a:gd name="connsiteY777" fmla="*/ 3537244 h 6012000"/>
              <a:gd name="connsiteX778" fmla="*/ 5309206 w 6012000"/>
              <a:gd name="connsiteY778" fmla="*/ 3601779 h 6012000"/>
              <a:gd name="connsiteX779" fmla="*/ 5355186 w 6012000"/>
              <a:gd name="connsiteY779" fmla="*/ 3639043 h 6012000"/>
              <a:gd name="connsiteX780" fmla="*/ 5394500 w 6012000"/>
              <a:gd name="connsiteY780" fmla="*/ 3639259 h 6012000"/>
              <a:gd name="connsiteX781" fmla="*/ 5434116 w 6012000"/>
              <a:gd name="connsiteY781" fmla="*/ 3620796 h 6012000"/>
              <a:gd name="connsiteX782" fmla="*/ 5511878 w 6012000"/>
              <a:gd name="connsiteY782" fmla="*/ 3584160 h 6012000"/>
              <a:gd name="connsiteX783" fmla="*/ 5540404 w 6012000"/>
              <a:gd name="connsiteY783" fmla="*/ 3584866 h 6012000"/>
              <a:gd name="connsiteX784" fmla="*/ 5576272 w 6012000"/>
              <a:gd name="connsiteY784" fmla="*/ 3610533 h 6012000"/>
              <a:gd name="connsiteX785" fmla="*/ 5581756 w 6012000"/>
              <a:gd name="connsiteY785" fmla="*/ 3658141 h 6012000"/>
              <a:gd name="connsiteX786" fmla="*/ 5549656 w 6012000"/>
              <a:gd name="connsiteY786" fmla="*/ 3702191 h 6012000"/>
              <a:gd name="connsiteX787" fmla="*/ 5496468 w 6012000"/>
              <a:gd name="connsiteY787" fmla="*/ 3707752 h 6012000"/>
              <a:gd name="connsiteX788" fmla="*/ 5470850 w 6012000"/>
              <a:gd name="connsiteY788" fmla="*/ 3699047 h 6012000"/>
              <a:gd name="connsiteX789" fmla="*/ 5468828 w 6012000"/>
              <a:gd name="connsiteY789" fmla="*/ 3706363 h 6012000"/>
              <a:gd name="connsiteX790" fmla="*/ 5570394 w 6012000"/>
              <a:gd name="connsiteY790" fmla="*/ 3760386 h 6012000"/>
              <a:gd name="connsiteX791" fmla="*/ 5572656 w 6012000"/>
              <a:gd name="connsiteY791" fmla="*/ 3752209 h 6012000"/>
              <a:gd name="connsiteX792" fmla="*/ 5560916 w 6012000"/>
              <a:gd name="connsiteY792" fmla="*/ 3727655 h 6012000"/>
              <a:gd name="connsiteX793" fmla="*/ 5568008 w 6012000"/>
              <a:gd name="connsiteY793" fmla="*/ 3714561 h 6012000"/>
              <a:gd name="connsiteX794" fmla="*/ 5589504 w 6012000"/>
              <a:gd name="connsiteY794" fmla="*/ 3682055 h 6012000"/>
              <a:gd name="connsiteX795" fmla="*/ 5598534 w 6012000"/>
              <a:gd name="connsiteY795" fmla="*/ 3658611 h 6012000"/>
              <a:gd name="connsiteX796" fmla="*/ 5600396 w 6012000"/>
              <a:gd name="connsiteY796" fmla="*/ 3607475 h 6012000"/>
              <a:gd name="connsiteX797" fmla="*/ 5577538 w 6012000"/>
              <a:gd name="connsiteY797" fmla="*/ 3564907 h 6012000"/>
              <a:gd name="connsiteX798" fmla="*/ 5537854 w 6012000"/>
              <a:gd name="connsiteY798" fmla="*/ 3541312 h 6012000"/>
              <a:gd name="connsiteX799" fmla="*/ 5498334 w 6012000"/>
              <a:gd name="connsiteY799" fmla="*/ 3540577 h 6012000"/>
              <a:gd name="connsiteX800" fmla="*/ 5438624 w 6012000"/>
              <a:gd name="connsiteY800" fmla="*/ 3568886 h 6012000"/>
              <a:gd name="connsiteX801" fmla="*/ 5382722 w 6012000"/>
              <a:gd name="connsiteY801" fmla="*/ 3597669 h 6012000"/>
              <a:gd name="connsiteX802" fmla="*/ 5351528 w 6012000"/>
              <a:gd name="connsiteY802" fmla="*/ 3598657 h 6012000"/>
              <a:gd name="connsiteX803" fmla="*/ 5325056 w 6012000"/>
              <a:gd name="connsiteY803" fmla="*/ 3576283 h 6012000"/>
              <a:gd name="connsiteX804" fmla="*/ 5321984 w 6012000"/>
              <a:gd name="connsiteY804" fmla="*/ 3536290 h 6012000"/>
              <a:gd name="connsiteX805" fmla="*/ 5351106 w 6012000"/>
              <a:gd name="connsiteY805" fmla="*/ 3495470 h 6012000"/>
              <a:gd name="connsiteX806" fmla="*/ 5398468 w 6012000"/>
              <a:gd name="connsiteY806" fmla="*/ 3490036 h 6012000"/>
              <a:gd name="connsiteX807" fmla="*/ 5419102 w 6012000"/>
              <a:gd name="connsiteY807" fmla="*/ 3496667 h 6012000"/>
              <a:gd name="connsiteX808" fmla="*/ 5421124 w 6012000"/>
              <a:gd name="connsiteY808" fmla="*/ 3489351 h 6012000"/>
              <a:gd name="connsiteX809" fmla="*/ 4789756 w 6012000"/>
              <a:gd name="connsiteY809" fmla="*/ 2385850 h 6012000"/>
              <a:gd name="connsiteX810" fmla="*/ 4790344 w 6012000"/>
              <a:gd name="connsiteY810" fmla="*/ 2386299 h 6012000"/>
              <a:gd name="connsiteX811" fmla="*/ 4790075 w 6012000"/>
              <a:gd name="connsiteY811" fmla="*/ 2386720 h 6012000"/>
              <a:gd name="connsiteX812" fmla="*/ 5231092 w 6012000"/>
              <a:gd name="connsiteY812" fmla="*/ 2188467 h 6012000"/>
              <a:gd name="connsiteX813" fmla="*/ 5212386 w 6012000"/>
              <a:gd name="connsiteY813" fmla="*/ 2215543 h 6012000"/>
              <a:gd name="connsiteX814" fmla="*/ 5158000 w 6012000"/>
              <a:gd name="connsiteY814" fmla="*/ 2243395 h 6012000"/>
              <a:gd name="connsiteX815" fmla="*/ 5113050 w 6012000"/>
              <a:gd name="connsiteY815" fmla="*/ 2281817 h 6012000"/>
              <a:gd name="connsiteX816" fmla="*/ 5113088 w 6012000"/>
              <a:gd name="connsiteY816" fmla="*/ 2330363 h 6012000"/>
              <a:gd name="connsiteX817" fmla="*/ 5133216 w 6012000"/>
              <a:gd name="connsiteY817" fmla="*/ 2385238 h 6012000"/>
              <a:gd name="connsiteX818" fmla="*/ 5191998 w 6012000"/>
              <a:gd name="connsiteY818" fmla="*/ 2460395 h 6012000"/>
              <a:gd name="connsiteX819" fmla="*/ 5221296 w 6012000"/>
              <a:gd name="connsiteY819" fmla="*/ 2461216 h 6012000"/>
              <a:gd name="connsiteX820" fmla="*/ 5260760 w 6012000"/>
              <a:gd name="connsiteY820" fmla="*/ 2437225 h 6012000"/>
              <a:gd name="connsiteX821" fmla="*/ 5308840 w 6012000"/>
              <a:gd name="connsiteY821" fmla="*/ 2394917 h 6012000"/>
              <a:gd name="connsiteX822" fmla="*/ 5323630 w 6012000"/>
              <a:gd name="connsiteY822" fmla="*/ 2372371 h 6012000"/>
              <a:gd name="connsiteX823" fmla="*/ 5313576 w 6012000"/>
              <a:gd name="connsiteY823" fmla="*/ 2368356 h 6012000"/>
              <a:gd name="connsiteX824" fmla="*/ 5246070 w 6012000"/>
              <a:gd name="connsiteY824" fmla="*/ 2386503 h 6012000"/>
              <a:gd name="connsiteX825" fmla="*/ 5197266 w 6012000"/>
              <a:gd name="connsiteY825" fmla="*/ 2369936 h 6012000"/>
              <a:gd name="connsiteX826" fmla="*/ 5145544 w 6012000"/>
              <a:gd name="connsiteY826" fmla="*/ 2303560 h 6012000"/>
              <a:gd name="connsiteX827" fmla="*/ 5194096 w 6012000"/>
              <a:gd name="connsiteY827" fmla="*/ 2274050 h 6012000"/>
              <a:gd name="connsiteX828" fmla="*/ 5242264 w 6012000"/>
              <a:gd name="connsiteY828" fmla="*/ 2206909 h 6012000"/>
              <a:gd name="connsiteX829" fmla="*/ 625260 w 6012000"/>
              <a:gd name="connsiteY829" fmla="*/ 2161811 h 6012000"/>
              <a:gd name="connsiteX830" fmla="*/ 602210 w 6012000"/>
              <a:gd name="connsiteY830" fmla="*/ 2165644 h 6012000"/>
              <a:gd name="connsiteX831" fmla="*/ 559464 w 6012000"/>
              <a:gd name="connsiteY831" fmla="*/ 2188358 h 6012000"/>
              <a:gd name="connsiteX832" fmla="*/ 503916 w 6012000"/>
              <a:gd name="connsiteY832" fmla="*/ 2240572 h 6012000"/>
              <a:gd name="connsiteX833" fmla="*/ 601552 w 6012000"/>
              <a:gd name="connsiteY833" fmla="*/ 2248119 h 6012000"/>
              <a:gd name="connsiteX834" fmla="*/ 672860 w 6012000"/>
              <a:gd name="connsiteY834" fmla="*/ 2205680 h 6012000"/>
              <a:gd name="connsiteX835" fmla="*/ 639212 w 6012000"/>
              <a:gd name="connsiteY835" fmla="*/ 2171918 h 6012000"/>
              <a:gd name="connsiteX836" fmla="*/ 625260 w 6012000"/>
              <a:gd name="connsiteY836" fmla="*/ 2161811 h 6012000"/>
              <a:gd name="connsiteX837" fmla="*/ 5283956 w 6012000"/>
              <a:gd name="connsiteY837" fmla="*/ 2124353 h 6012000"/>
              <a:gd name="connsiteX838" fmla="*/ 5284822 w 6012000"/>
              <a:gd name="connsiteY838" fmla="*/ 2124764 h 6012000"/>
              <a:gd name="connsiteX839" fmla="*/ 5285576 w 6012000"/>
              <a:gd name="connsiteY839" fmla="*/ 2125876 h 6012000"/>
              <a:gd name="connsiteX840" fmla="*/ 5305732 w 6012000"/>
              <a:gd name="connsiteY840" fmla="*/ 1997071 h 6012000"/>
              <a:gd name="connsiteX841" fmla="*/ 5336050 w 6012000"/>
              <a:gd name="connsiteY841" fmla="*/ 2019061 h 6012000"/>
              <a:gd name="connsiteX842" fmla="*/ 5381918 w 6012000"/>
              <a:gd name="connsiteY842" fmla="*/ 2055574 h 6012000"/>
              <a:gd name="connsiteX843" fmla="*/ 5396472 w 6012000"/>
              <a:gd name="connsiteY843" fmla="*/ 2072566 h 6012000"/>
              <a:gd name="connsiteX844" fmla="*/ 5404954 w 6012000"/>
              <a:gd name="connsiteY844" fmla="*/ 2079001 h 6012000"/>
              <a:gd name="connsiteX845" fmla="*/ 5378504 w 6012000"/>
              <a:gd name="connsiteY845" fmla="*/ 2075394 h 6012000"/>
              <a:gd name="connsiteX846" fmla="*/ 5342082 w 6012000"/>
              <a:gd name="connsiteY846" fmla="*/ 2063349 h 6012000"/>
              <a:gd name="connsiteX847" fmla="*/ 5338172 w 6012000"/>
              <a:gd name="connsiteY847" fmla="*/ 2046369 h 6012000"/>
              <a:gd name="connsiteX848" fmla="*/ 5303296 w 6012000"/>
              <a:gd name="connsiteY848" fmla="*/ 2008376 h 6012000"/>
              <a:gd name="connsiteX849" fmla="*/ 5300240 w 6012000"/>
              <a:gd name="connsiteY849" fmla="*/ 2005050 h 6012000"/>
              <a:gd name="connsiteX850" fmla="*/ 5297380 w 6012000"/>
              <a:gd name="connsiteY850" fmla="*/ 1998700 h 6012000"/>
              <a:gd name="connsiteX851" fmla="*/ 634068 w 6012000"/>
              <a:gd name="connsiteY851" fmla="*/ 1943073 h 6012000"/>
              <a:gd name="connsiteX852" fmla="*/ 633782 w 6012000"/>
              <a:gd name="connsiteY852" fmla="*/ 1944385 h 6012000"/>
              <a:gd name="connsiteX853" fmla="*/ 632384 w 6012000"/>
              <a:gd name="connsiteY853" fmla="*/ 1960165 h 6012000"/>
              <a:gd name="connsiteX854" fmla="*/ 633944 w 6012000"/>
              <a:gd name="connsiteY854" fmla="*/ 1994468 h 6012000"/>
              <a:gd name="connsiteX855" fmla="*/ 621538 w 6012000"/>
              <a:gd name="connsiteY855" fmla="*/ 1984973 h 6012000"/>
              <a:gd name="connsiteX856" fmla="*/ 624264 w 6012000"/>
              <a:gd name="connsiteY856" fmla="*/ 1960538 h 6012000"/>
              <a:gd name="connsiteX857" fmla="*/ 5335536 w 6012000"/>
              <a:gd name="connsiteY857" fmla="*/ 1932132 h 6012000"/>
              <a:gd name="connsiteX858" fmla="*/ 5302156 w 6012000"/>
              <a:gd name="connsiteY858" fmla="*/ 1934912 h 6012000"/>
              <a:gd name="connsiteX859" fmla="*/ 5280144 w 6012000"/>
              <a:gd name="connsiteY859" fmla="*/ 1945615 h 6012000"/>
              <a:gd name="connsiteX860" fmla="*/ 5262496 w 6012000"/>
              <a:gd name="connsiteY860" fmla="*/ 1957503 h 6012000"/>
              <a:gd name="connsiteX861" fmla="*/ 5247930 w 6012000"/>
              <a:gd name="connsiteY861" fmla="*/ 1973761 h 6012000"/>
              <a:gd name="connsiteX862" fmla="*/ 5278418 w 6012000"/>
              <a:gd name="connsiteY862" fmla="*/ 2002398 h 6012000"/>
              <a:gd name="connsiteX863" fmla="*/ 5279952 w 6012000"/>
              <a:gd name="connsiteY863" fmla="*/ 2002099 h 6012000"/>
              <a:gd name="connsiteX864" fmla="*/ 5274090 w 6012000"/>
              <a:gd name="connsiteY864" fmla="*/ 2028223 h 6012000"/>
              <a:gd name="connsiteX865" fmla="*/ 5274380 w 6012000"/>
              <a:gd name="connsiteY865" fmla="*/ 2053525 h 6012000"/>
              <a:gd name="connsiteX866" fmla="*/ 5276036 w 6012000"/>
              <a:gd name="connsiteY866" fmla="*/ 2064855 h 6012000"/>
              <a:gd name="connsiteX867" fmla="*/ 5274812 w 6012000"/>
              <a:gd name="connsiteY867" fmla="*/ 2063982 h 6012000"/>
              <a:gd name="connsiteX868" fmla="*/ 5222080 w 6012000"/>
              <a:gd name="connsiteY868" fmla="*/ 2049502 h 6012000"/>
              <a:gd name="connsiteX869" fmla="*/ 5210478 w 6012000"/>
              <a:gd name="connsiteY869" fmla="*/ 2039727 h 6012000"/>
              <a:gd name="connsiteX870" fmla="*/ 5195034 w 6012000"/>
              <a:gd name="connsiteY870" fmla="*/ 2029399 h 6012000"/>
              <a:gd name="connsiteX871" fmla="*/ 5166462 w 6012000"/>
              <a:gd name="connsiteY871" fmla="*/ 2052917 h 6012000"/>
              <a:gd name="connsiteX872" fmla="*/ 5153892 w 6012000"/>
              <a:gd name="connsiteY872" fmla="*/ 2087411 h 6012000"/>
              <a:gd name="connsiteX873" fmla="*/ 5189044 w 6012000"/>
              <a:gd name="connsiteY873" fmla="*/ 2118051 h 6012000"/>
              <a:gd name="connsiteX874" fmla="*/ 5193318 w 6012000"/>
              <a:gd name="connsiteY874" fmla="*/ 2120565 h 6012000"/>
              <a:gd name="connsiteX875" fmla="*/ 5185888 w 6012000"/>
              <a:gd name="connsiteY875" fmla="*/ 2118490 h 6012000"/>
              <a:gd name="connsiteX876" fmla="*/ 5026522 w 6012000"/>
              <a:gd name="connsiteY876" fmla="*/ 2109682 h 6012000"/>
              <a:gd name="connsiteX877" fmla="*/ 5002446 w 6012000"/>
              <a:gd name="connsiteY877" fmla="*/ 2118977 h 6012000"/>
              <a:gd name="connsiteX878" fmla="*/ 4985584 w 6012000"/>
              <a:gd name="connsiteY878" fmla="*/ 2130932 h 6012000"/>
              <a:gd name="connsiteX879" fmla="*/ 4968392 w 6012000"/>
              <a:gd name="connsiteY879" fmla="*/ 2149211 h 6012000"/>
              <a:gd name="connsiteX880" fmla="*/ 5004944 w 6012000"/>
              <a:gd name="connsiteY880" fmla="*/ 2167425 h 6012000"/>
              <a:gd name="connsiteX881" fmla="*/ 5035834 w 6012000"/>
              <a:gd name="connsiteY881" fmla="*/ 2167519 h 6012000"/>
              <a:gd name="connsiteX882" fmla="*/ 5203682 w 6012000"/>
              <a:gd name="connsiteY882" fmla="*/ 2178748 h 6012000"/>
              <a:gd name="connsiteX883" fmla="*/ 5297228 w 6012000"/>
              <a:gd name="connsiteY883" fmla="*/ 2211769 h 6012000"/>
              <a:gd name="connsiteX884" fmla="*/ 5327092 w 6012000"/>
              <a:gd name="connsiteY884" fmla="*/ 2217176 h 6012000"/>
              <a:gd name="connsiteX885" fmla="*/ 5348206 w 6012000"/>
              <a:gd name="connsiteY885" fmla="*/ 2169695 h 6012000"/>
              <a:gd name="connsiteX886" fmla="*/ 5320314 w 6012000"/>
              <a:gd name="connsiteY886" fmla="*/ 2150217 h 6012000"/>
              <a:gd name="connsiteX887" fmla="*/ 5307174 w 6012000"/>
              <a:gd name="connsiteY887" fmla="*/ 2146126 h 6012000"/>
              <a:gd name="connsiteX888" fmla="*/ 5298260 w 6012000"/>
              <a:gd name="connsiteY888" fmla="*/ 2137797 h 6012000"/>
              <a:gd name="connsiteX889" fmla="*/ 5306392 w 6012000"/>
              <a:gd name="connsiteY889" fmla="*/ 2138100 h 6012000"/>
              <a:gd name="connsiteX890" fmla="*/ 5316336 w 6012000"/>
              <a:gd name="connsiteY890" fmla="*/ 2134295 h 6012000"/>
              <a:gd name="connsiteX891" fmla="*/ 5337928 w 6012000"/>
              <a:gd name="connsiteY891" fmla="*/ 2120351 h 6012000"/>
              <a:gd name="connsiteX892" fmla="*/ 5344028 w 6012000"/>
              <a:gd name="connsiteY892" fmla="*/ 2094459 h 6012000"/>
              <a:gd name="connsiteX893" fmla="*/ 5354774 w 6012000"/>
              <a:gd name="connsiteY893" fmla="*/ 2101849 h 6012000"/>
              <a:gd name="connsiteX894" fmla="*/ 5367132 w 6012000"/>
              <a:gd name="connsiteY894" fmla="*/ 2107712 h 6012000"/>
              <a:gd name="connsiteX895" fmla="*/ 5388912 w 6012000"/>
              <a:gd name="connsiteY895" fmla="*/ 2123695 h 6012000"/>
              <a:gd name="connsiteX896" fmla="*/ 5427932 w 6012000"/>
              <a:gd name="connsiteY896" fmla="*/ 2141666 h 6012000"/>
              <a:gd name="connsiteX897" fmla="*/ 5476426 w 6012000"/>
              <a:gd name="connsiteY897" fmla="*/ 2161902 h 6012000"/>
              <a:gd name="connsiteX898" fmla="*/ 5497112 w 6012000"/>
              <a:gd name="connsiteY898" fmla="*/ 2140921 h 6012000"/>
              <a:gd name="connsiteX899" fmla="*/ 5504234 w 6012000"/>
              <a:gd name="connsiteY899" fmla="*/ 2091852 h 6012000"/>
              <a:gd name="connsiteX900" fmla="*/ 5500966 w 6012000"/>
              <a:gd name="connsiteY900" fmla="*/ 2072715 h 6012000"/>
              <a:gd name="connsiteX901" fmla="*/ 5458898 w 6012000"/>
              <a:gd name="connsiteY901" fmla="*/ 2045440 h 6012000"/>
              <a:gd name="connsiteX902" fmla="*/ 5411764 w 6012000"/>
              <a:gd name="connsiteY902" fmla="*/ 2014164 h 6012000"/>
              <a:gd name="connsiteX903" fmla="*/ 5334260 w 6012000"/>
              <a:gd name="connsiteY903" fmla="*/ 1974973 h 6012000"/>
              <a:gd name="connsiteX904" fmla="*/ 5347944 w 6012000"/>
              <a:gd name="connsiteY904" fmla="*/ 1970721 h 6012000"/>
              <a:gd name="connsiteX905" fmla="*/ 5388848 w 6012000"/>
              <a:gd name="connsiteY905" fmla="*/ 1956897 h 6012000"/>
              <a:gd name="connsiteX906" fmla="*/ 5367548 w 6012000"/>
              <a:gd name="connsiteY906" fmla="*/ 1937017 h 6012000"/>
              <a:gd name="connsiteX907" fmla="*/ 5335536 w 6012000"/>
              <a:gd name="connsiteY907" fmla="*/ 1932132 h 6012000"/>
              <a:gd name="connsiteX908" fmla="*/ 5506238 w 6012000"/>
              <a:gd name="connsiteY908" fmla="*/ 1889542 h 6012000"/>
              <a:gd name="connsiteX909" fmla="*/ 5479856 w 6012000"/>
              <a:gd name="connsiteY909" fmla="*/ 1916883 h 6012000"/>
              <a:gd name="connsiteX910" fmla="*/ 5453874 w 6012000"/>
              <a:gd name="connsiteY910" fmla="*/ 1961912 h 6012000"/>
              <a:gd name="connsiteX911" fmla="*/ 5433604 w 6012000"/>
              <a:gd name="connsiteY911" fmla="*/ 1963875 h 6012000"/>
              <a:gd name="connsiteX912" fmla="*/ 5406536 w 6012000"/>
              <a:gd name="connsiteY912" fmla="*/ 1956038 h 6012000"/>
              <a:gd name="connsiteX913" fmla="*/ 5397732 w 6012000"/>
              <a:gd name="connsiteY913" fmla="*/ 1967782 h 6012000"/>
              <a:gd name="connsiteX914" fmla="*/ 5409642 w 6012000"/>
              <a:gd name="connsiteY914" fmla="*/ 1983111 h 6012000"/>
              <a:gd name="connsiteX915" fmla="*/ 5417446 w 6012000"/>
              <a:gd name="connsiteY915" fmla="*/ 1997441 h 6012000"/>
              <a:gd name="connsiteX916" fmla="*/ 5429586 w 6012000"/>
              <a:gd name="connsiteY916" fmla="*/ 2012150 h 6012000"/>
              <a:gd name="connsiteX917" fmla="*/ 5442988 w 6012000"/>
              <a:gd name="connsiteY917" fmla="*/ 2018063 h 6012000"/>
              <a:gd name="connsiteX918" fmla="*/ 5447232 w 6012000"/>
              <a:gd name="connsiteY918" fmla="*/ 2023539 h 6012000"/>
              <a:gd name="connsiteX919" fmla="*/ 5497624 w 6012000"/>
              <a:gd name="connsiteY919" fmla="*/ 2024640 h 6012000"/>
              <a:gd name="connsiteX920" fmla="*/ 5515104 w 6012000"/>
              <a:gd name="connsiteY920" fmla="*/ 2001459 h 6012000"/>
              <a:gd name="connsiteX921" fmla="*/ 5525900 w 6012000"/>
              <a:gd name="connsiteY921" fmla="*/ 1971038 h 6012000"/>
              <a:gd name="connsiteX922" fmla="*/ 5518318 w 6012000"/>
              <a:gd name="connsiteY922" fmla="*/ 1952662 h 6012000"/>
              <a:gd name="connsiteX923" fmla="*/ 5506238 w 6012000"/>
              <a:gd name="connsiteY923" fmla="*/ 1889542 h 6012000"/>
              <a:gd name="connsiteX924" fmla="*/ 665384 w 6012000"/>
              <a:gd name="connsiteY924" fmla="*/ 1819566 h 6012000"/>
              <a:gd name="connsiteX925" fmla="*/ 642612 w 6012000"/>
              <a:gd name="connsiteY925" fmla="*/ 1824119 h 6012000"/>
              <a:gd name="connsiteX926" fmla="*/ 588160 w 6012000"/>
              <a:gd name="connsiteY926" fmla="*/ 1886006 h 6012000"/>
              <a:gd name="connsiteX927" fmla="*/ 566362 w 6012000"/>
              <a:gd name="connsiteY927" fmla="*/ 1931590 h 6012000"/>
              <a:gd name="connsiteX928" fmla="*/ 534994 w 6012000"/>
              <a:gd name="connsiteY928" fmla="*/ 1932339 h 6012000"/>
              <a:gd name="connsiteX929" fmla="*/ 432566 w 6012000"/>
              <a:gd name="connsiteY929" fmla="*/ 1960368 h 6012000"/>
              <a:gd name="connsiteX930" fmla="*/ 421852 w 6012000"/>
              <a:gd name="connsiteY930" fmla="*/ 1972250 h 6012000"/>
              <a:gd name="connsiteX931" fmla="*/ 432592 w 6012000"/>
              <a:gd name="connsiteY931" fmla="*/ 1986179 h 6012000"/>
              <a:gd name="connsiteX932" fmla="*/ 453548 w 6012000"/>
              <a:gd name="connsiteY932" fmla="*/ 1994077 h 6012000"/>
              <a:gd name="connsiteX933" fmla="*/ 497980 w 6012000"/>
              <a:gd name="connsiteY933" fmla="*/ 1984165 h 6012000"/>
              <a:gd name="connsiteX934" fmla="*/ 540744 w 6012000"/>
              <a:gd name="connsiteY934" fmla="*/ 2013709 h 6012000"/>
              <a:gd name="connsiteX935" fmla="*/ 530112 w 6012000"/>
              <a:gd name="connsiteY935" fmla="*/ 2141928 h 6012000"/>
              <a:gd name="connsiteX936" fmla="*/ 587004 w 6012000"/>
              <a:gd name="connsiteY936" fmla="*/ 2094756 h 6012000"/>
              <a:gd name="connsiteX937" fmla="*/ 618436 w 6012000"/>
              <a:gd name="connsiteY937" fmla="*/ 2050552 h 6012000"/>
              <a:gd name="connsiteX938" fmla="*/ 642726 w 6012000"/>
              <a:gd name="connsiteY938" fmla="*/ 2109689 h 6012000"/>
              <a:gd name="connsiteX939" fmla="*/ 690308 w 6012000"/>
              <a:gd name="connsiteY939" fmla="*/ 2167316 h 6012000"/>
              <a:gd name="connsiteX940" fmla="*/ 707276 w 6012000"/>
              <a:gd name="connsiteY940" fmla="*/ 2123487 h 6012000"/>
              <a:gd name="connsiteX941" fmla="*/ 728080 w 6012000"/>
              <a:gd name="connsiteY941" fmla="*/ 2125542 h 6012000"/>
              <a:gd name="connsiteX942" fmla="*/ 1005930 w 6012000"/>
              <a:gd name="connsiteY942" fmla="*/ 2298484 h 6012000"/>
              <a:gd name="connsiteX943" fmla="*/ 879444 w 6012000"/>
              <a:gd name="connsiteY943" fmla="*/ 2150714 h 6012000"/>
              <a:gd name="connsiteX944" fmla="*/ 734092 w 6012000"/>
              <a:gd name="connsiteY944" fmla="*/ 2048997 h 6012000"/>
              <a:gd name="connsiteX945" fmla="*/ 755512 w 6012000"/>
              <a:gd name="connsiteY945" fmla="*/ 1999882 h 6012000"/>
              <a:gd name="connsiteX946" fmla="*/ 708944 w 6012000"/>
              <a:gd name="connsiteY946" fmla="*/ 1967671 h 6012000"/>
              <a:gd name="connsiteX947" fmla="*/ 684456 w 6012000"/>
              <a:gd name="connsiteY947" fmla="*/ 1987708 h 6012000"/>
              <a:gd name="connsiteX948" fmla="*/ 689364 w 6012000"/>
              <a:gd name="connsiteY948" fmla="*/ 1968411 h 6012000"/>
              <a:gd name="connsiteX949" fmla="*/ 703868 w 6012000"/>
              <a:gd name="connsiteY949" fmla="*/ 1910438 h 6012000"/>
              <a:gd name="connsiteX950" fmla="*/ 716308 w 6012000"/>
              <a:gd name="connsiteY950" fmla="*/ 1852119 h 6012000"/>
              <a:gd name="connsiteX951" fmla="*/ 665384 w 6012000"/>
              <a:gd name="connsiteY951" fmla="*/ 1819566 h 6012000"/>
              <a:gd name="connsiteX952" fmla="*/ 5136056 w 6012000"/>
              <a:gd name="connsiteY952" fmla="*/ 1818498 h 6012000"/>
              <a:gd name="connsiteX953" fmla="*/ 5099920 w 6012000"/>
              <a:gd name="connsiteY953" fmla="*/ 1838287 h 6012000"/>
              <a:gd name="connsiteX954" fmla="*/ 5097212 w 6012000"/>
              <a:gd name="connsiteY954" fmla="*/ 1847444 h 6012000"/>
              <a:gd name="connsiteX955" fmla="*/ 5053736 w 6012000"/>
              <a:gd name="connsiteY955" fmla="*/ 1874325 h 6012000"/>
              <a:gd name="connsiteX956" fmla="*/ 5017180 w 6012000"/>
              <a:gd name="connsiteY956" fmla="*/ 1891986 h 6012000"/>
              <a:gd name="connsiteX957" fmla="*/ 4984820 w 6012000"/>
              <a:gd name="connsiteY957" fmla="*/ 1901566 h 6012000"/>
              <a:gd name="connsiteX958" fmla="*/ 4934822 w 6012000"/>
              <a:gd name="connsiteY958" fmla="*/ 1918714 h 6012000"/>
              <a:gd name="connsiteX959" fmla="*/ 4921464 w 6012000"/>
              <a:gd name="connsiteY959" fmla="*/ 1943887 h 6012000"/>
              <a:gd name="connsiteX960" fmla="*/ 4904712 w 6012000"/>
              <a:gd name="connsiteY960" fmla="*/ 1971060 h 6012000"/>
              <a:gd name="connsiteX961" fmla="*/ 4914980 w 6012000"/>
              <a:gd name="connsiteY961" fmla="*/ 1980980 h 6012000"/>
              <a:gd name="connsiteX962" fmla="*/ 4916278 w 6012000"/>
              <a:gd name="connsiteY962" fmla="*/ 1979707 h 6012000"/>
              <a:gd name="connsiteX963" fmla="*/ 4920972 w 6012000"/>
              <a:gd name="connsiteY963" fmla="*/ 1988665 h 6012000"/>
              <a:gd name="connsiteX964" fmla="*/ 4947996 w 6012000"/>
              <a:gd name="connsiteY964" fmla="*/ 1996901 h 6012000"/>
              <a:gd name="connsiteX965" fmla="*/ 4985790 w 6012000"/>
              <a:gd name="connsiteY965" fmla="*/ 1982400 h 6012000"/>
              <a:gd name="connsiteX966" fmla="*/ 5095748 w 6012000"/>
              <a:gd name="connsiteY966" fmla="*/ 1919297 h 6012000"/>
              <a:gd name="connsiteX967" fmla="*/ 5111436 w 6012000"/>
              <a:gd name="connsiteY967" fmla="*/ 1907302 h 6012000"/>
              <a:gd name="connsiteX968" fmla="*/ 5147914 w 6012000"/>
              <a:gd name="connsiteY968" fmla="*/ 1870476 h 6012000"/>
              <a:gd name="connsiteX969" fmla="*/ 5136056 w 6012000"/>
              <a:gd name="connsiteY969" fmla="*/ 1818498 h 6012000"/>
              <a:gd name="connsiteX970" fmla="*/ 5243182 w 6012000"/>
              <a:gd name="connsiteY970" fmla="*/ 1748828 h 6012000"/>
              <a:gd name="connsiteX971" fmla="*/ 5215660 w 6012000"/>
              <a:gd name="connsiteY971" fmla="*/ 1758832 h 6012000"/>
              <a:gd name="connsiteX972" fmla="*/ 5220848 w 6012000"/>
              <a:gd name="connsiteY972" fmla="*/ 1780773 h 6012000"/>
              <a:gd name="connsiteX973" fmla="*/ 5228194 w 6012000"/>
              <a:gd name="connsiteY973" fmla="*/ 1809121 h 6012000"/>
              <a:gd name="connsiteX974" fmla="*/ 5235814 w 6012000"/>
              <a:gd name="connsiteY974" fmla="*/ 1810671 h 6012000"/>
              <a:gd name="connsiteX975" fmla="*/ 5179520 w 6012000"/>
              <a:gd name="connsiteY975" fmla="*/ 1891100 h 6012000"/>
              <a:gd name="connsiteX976" fmla="*/ 5177280 w 6012000"/>
              <a:gd name="connsiteY976" fmla="*/ 1896642 h 6012000"/>
              <a:gd name="connsiteX977" fmla="*/ 5177710 w 6012000"/>
              <a:gd name="connsiteY977" fmla="*/ 1900726 h 6012000"/>
              <a:gd name="connsiteX978" fmla="*/ 5176026 w 6012000"/>
              <a:gd name="connsiteY978" fmla="*/ 1898260 h 6012000"/>
              <a:gd name="connsiteX979" fmla="*/ 5172646 w 6012000"/>
              <a:gd name="connsiteY979" fmla="*/ 1889989 h 6012000"/>
              <a:gd name="connsiteX980" fmla="*/ 5156678 w 6012000"/>
              <a:gd name="connsiteY980" fmla="*/ 1895236 h 6012000"/>
              <a:gd name="connsiteX981" fmla="*/ 5151220 w 6012000"/>
              <a:gd name="connsiteY981" fmla="*/ 1922096 h 6012000"/>
              <a:gd name="connsiteX982" fmla="*/ 5157894 w 6012000"/>
              <a:gd name="connsiteY982" fmla="*/ 1958359 h 6012000"/>
              <a:gd name="connsiteX983" fmla="*/ 5184404 w 6012000"/>
              <a:gd name="connsiteY983" fmla="*/ 1990779 h 6012000"/>
              <a:gd name="connsiteX984" fmla="*/ 5222950 w 6012000"/>
              <a:gd name="connsiteY984" fmla="*/ 1945141 h 6012000"/>
              <a:gd name="connsiteX985" fmla="*/ 5227444 w 6012000"/>
              <a:gd name="connsiteY985" fmla="*/ 1920897 h 6012000"/>
              <a:gd name="connsiteX986" fmla="*/ 5228466 w 6012000"/>
              <a:gd name="connsiteY986" fmla="*/ 1889698 h 6012000"/>
              <a:gd name="connsiteX987" fmla="*/ 5231908 w 6012000"/>
              <a:gd name="connsiteY987" fmla="*/ 1887860 h 6012000"/>
              <a:gd name="connsiteX988" fmla="*/ 5232240 w 6012000"/>
              <a:gd name="connsiteY988" fmla="*/ 1889477 h 6012000"/>
              <a:gd name="connsiteX989" fmla="*/ 5244214 w 6012000"/>
              <a:gd name="connsiteY989" fmla="*/ 1887199 h 6012000"/>
              <a:gd name="connsiteX990" fmla="*/ 5319400 w 6012000"/>
              <a:gd name="connsiteY990" fmla="*/ 1871094 h 6012000"/>
              <a:gd name="connsiteX991" fmla="*/ 5373814 w 6012000"/>
              <a:gd name="connsiteY991" fmla="*/ 1846942 h 6012000"/>
              <a:gd name="connsiteX992" fmla="*/ 5394160 w 6012000"/>
              <a:gd name="connsiteY992" fmla="*/ 1824413 h 6012000"/>
              <a:gd name="connsiteX993" fmla="*/ 5390468 w 6012000"/>
              <a:gd name="connsiteY993" fmla="*/ 1781618 h 6012000"/>
              <a:gd name="connsiteX994" fmla="*/ 5386368 w 6012000"/>
              <a:gd name="connsiteY994" fmla="*/ 1758028 h 6012000"/>
              <a:gd name="connsiteX995" fmla="*/ 5265984 w 6012000"/>
              <a:gd name="connsiteY995" fmla="*/ 1752652 h 6012000"/>
              <a:gd name="connsiteX996" fmla="*/ 5243182 w 6012000"/>
              <a:gd name="connsiteY996" fmla="*/ 1748828 h 6012000"/>
              <a:gd name="connsiteX997" fmla="*/ 1798516 w 6012000"/>
              <a:gd name="connsiteY997" fmla="*/ 1070434 h 6012000"/>
              <a:gd name="connsiteX998" fmla="*/ 1763952 w 6012000"/>
              <a:gd name="connsiteY998" fmla="*/ 1077890 h 6012000"/>
              <a:gd name="connsiteX999" fmla="*/ 1642990 w 6012000"/>
              <a:gd name="connsiteY999" fmla="*/ 1234185 h 6012000"/>
              <a:gd name="connsiteX1000" fmla="*/ 1666212 w 6012000"/>
              <a:gd name="connsiteY1000" fmla="*/ 1245440 h 6012000"/>
              <a:gd name="connsiteX1001" fmla="*/ 1706520 w 6012000"/>
              <a:gd name="connsiteY1001" fmla="*/ 1230188 h 6012000"/>
              <a:gd name="connsiteX1002" fmla="*/ 1779910 w 6012000"/>
              <a:gd name="connsiteY1002" fmla="*/ 1164638 h 6012000"/>
              <a:gd name="connsiteX1003" fmla="*/ 1833160 w 6012000"/>
              <a:gd name="connsiteY1003" fmla="*/ 1082431 h 6012000"/>
              <a:gd name="connsiteX1004" fmla="*/ 1798516 w 6012000"/>
              <a:gd name="connsiteY1004" fmla="*/ 1070434 h 6012000"/>
              <a:gd name="connsiteX1005" fmla="*/ 3006000 w 6012000"/>
              <a:gd name="connsiteY1005" fmla="*/ 1058110 h 6012000"/>
              <a:gd name="connsiteX1006" fmla="*/ 1058112 w 6012000"/>
              <a:gd name="connsiteY1006" fmla="*/ 3006000 h 6012000"/>
              <a:gd name="connsiteX1007" fmla="*/ 3006000 w 6012000"/>
              <a:gd name="connsiteY1007" fmla="*/ 4953890 h 6012000"/>
              <a:gd name="connsiteX1008" fmla="*/ 4953892 w 6012000"/>
              <a:gd name="connsiteY1008" fmla="*/ 3006000 h 6012000"/>
              <a:gd name="connsiteX1009" fmla="*/ 3006000 w 6012000"/>
              <a:gd name="connsiteY1009" fmla="*/ 1058110 h 6012000"/>
              <a:gd name="connsiteX1010" fmla="*/ 1381516 w 6012000"/>
              <a:gd name="connsiteY1010" fmla="*/ 1032193 h 6012000"/>
              <a:gd name="connsiteX1011" fmla="*/ 1429008 w 6012000"/>
              <a:gd name="connsiteY1011" fmla="*/ 1106432 h 6012000"/>
              <a:gd name="connsiteX1012" fmla="*/ 1475988 w 6012000"/>
              <a:gd name="connsiteY1012" fmla="*/ 1176726 h 6012000"/>
              <a:gd name="connsiteX1013" fmla="*/ 1517364 w 6012000"/>
              <a:gd name="connsiteY1013" fmla="*/ 1261520 h 6012000"/>
              <a:gd name="connsiteX1014" fmla="*/ 1587394 w 6012000"/>
              <a:gd name="connsiteY1014" fmla="*/ 1323278 h 6012000"/>
              <a:gd name="connsiteX1015" fmla="*/ 1612966 w 6012000"/>
              <a:gd name="connsiteY1015" fmla="*/ 1278945 h 6012000"/>
              <a:gd name="connsiteX1016" fmla="*/ 1494538 w 6012000"/>
              <a:gd name="connsiteY1016" fmla="*/ 1060096 h 6012000"/>
              <a:gd name="connsiteX1017" fmla="*/ 1440408 w 6012000"/>
              <a:gd name="connsiteY1017" fmla="*/ 1046983 h 6012000"/>
              <a:gd name="connsiteX1018" fmla="*/ 1381516 w 6012000"/>
              <a:gd name="connsiteY1018" fmla="*/ 1032193 h 6012000"/>
              <a:gd name="connsiteX1019" fmla="*/ 3006000 w 6012000"/>
              <a:gd name="connsiteY1019" fmla="*/ 1008000 h 6012000"/>
              <a:gd name="connsiteX1020" fmla="*/ 5004000 w 6012000"/>
              <a:gd name="connsiteY1020" fmla="*/ 3006000 h 6012000"/>
              <a:gd name="connsiteX1021" fmla="*/ 3006000 w 6012000"/>
              <a:gd name="connsiteY1021" fmla="*/ 5004000 h 6012000"/>
              <a:gd name="connsiteX1022" fmla="*/ 1008000 w 6012000"/>
              <a:gd name="connsiteY1022" fmla="*/ 3006000 h 6012000"/>
              <a:gd name="connsiteX1023" fmla="*/ 3006000 w 6012000"/>
              <a:gd name="connsiteY1023" fmla="*/ 1008000 h 6012000"/>
              <a:gd name="connsiteX1024" fmla="*/ 3006000 w 6012000"/>
              <a:gd name="connsiteY1024" fmla="*/ 950798 h 6012000"/>
              <a:gd name="connsiteX1025" fmla="*/ 950800 w 6012000"/>
              <a:gd name="connsiteY1025" fmla="*/ 3006000 h 6012000"/>
              <a:gd name="connsiteX1026" fmla="*/ 3006000 w 6012000"/>
              <a:gd name="connsiteY1026" fmla="*/ 5061202 h 6012000"/>
              <a:gd name="connsiteX1027" fmla="*/ 5061204 w 6012000"/>
              <a:gd name="connsiteY1027" fmla="*/ 3006000 h 6012000"/>
              <a:gd name="connsiteX1028" fmla="*/ 3006000 w 6012000"/>
              <a:gd name="connsiteY1028" fmla="*/ 950798 h 6012000"/>
              <a:gd name="connsiteX1029" fmla="*/ 1591938 w 6012000"/>
              <a:gd name="connsiteY1029" fmla="*/ 898493 h 6012000"/>
              <a:gd name="connsiteX1030" fmla="*/ 1559488 w 6012000"/>
              <a:gd name="connsiteY1030" fmla="*/ 899283 h 6012000"/>
              <a:gd name="connsiteX1031" fmla="*/ 1552056 w 6012000"/>
              <a:gd name="connsiteY1031" fmla="*/ 904834 h 6012000"/>
              <a:gd name="connsiteX1032" fmla="*/ 1524432 w 6012000"/>
              <a:gd name="connsiteY1032" fmla="*/ 955181 h 6012000"/>
              <a:gd name="connsiteX1033" fmla="*/ 1506752 w 6012000"/>
              <a:gd name="connsiteY1033" fmla="*/ 1011904 h 6012000"/>
              <a:gd name="connsiteX1034" fmla="*/ 1560740 w 6012000"/>
              <a:gd name="connsiteY1034" fmla="*/ 998732 h 6012000"/>
              <a:gd name="connsiteX1035" fmla="*/ 1578252 w 6012000"/>
              <a:gd name="connsiteY1035" fmla="*/ 1008866 h 6012000"/>
              <a:gd name="connsiteX1036" fmla="*/ 1548004 w 6012000"/>
              <a:gd name="connsiteY1036" fmla="*/ 1072130 h 6012000"/>
              <a:gd name="connsiteX1037" fmla="*/ 1599364 w 6012000"/>
              <a:gd name="connsiteY1037" fmla="*/ 1068870 h 6012000"/>
              <a:gd name="connsiteX1038" fmla="*/ 1610800 w 6012000"/>
              <a:gd name="connsiteY1038" fmla="*/ 1086929 h 6012000"/>
              <a:gd name="connsiteX1039" fmla="*/ 1633148 w 6012000"/>
              <a:gd name="connsiteY1039" fmla="*/ 1152143 h 6012000"/>
              <a:gd name="connsiteX1040" fmla="*/ 1695030 w 6012000"/>
              <a:gd name="connsiteY1040" fmla="*/ 1129485 h 6012000"/>
              <a:gd name="connsiteX1041" fmla="*/ 1743612 w 6012000"/>
              <a:gd name="connsiteY1041" fmla="*/ 1076772 h 6012000"/>
              <a:gd name="connsiteX1042" fmla="*/ 1714184 w 6012000"/>
              <a:gd name="connsiteY1042" fmla="*/ 1027694 h 6012000"/>
              <a:gd name="connsiteX1043" fmla="*/ 1689844 w 6012000"/>
              <a:gd name="connsiteY1043" fmla="*/ 987047 h 6012000"/>
              <a:gd name="connsiteX1044" fmla="*/ 1720978 w 6012000"/>
              <a:gd name="connsiteY1044" fmla="*/ 978930 h 6012000"/>
              <a:gd name="connsiteX1045" fmla="*/ 1770316 w 6012000"/>
              <a:gd name="connsiteY1045" fmla="*/ 983586 h 6012000"/>
              <a:gd name="connsiteX1046" fmla="*/ 1771758 w 6012000"/>
              <a:gd name="connsiteY1046" fmla="*/ 945335 h 6012000"/>
              <a:gd name="connsiteX1047" fmla="*/ 1737450 w 6012000"/>
              <a:gd name="connsiteY1047" fmla="*/ 914273 h 6012000"/>
              <a:gd name="connsiteX1048" fmla="*/ 1672112 w 6012000"/>
              <a:gd name="connsiteY1048" fmla="*/ 938911 h 6012000"/>
              <a:gd name="connsiteX1049" fmla="*/ 1671250 w 6012000"/>
              <a:gd name="connsiteY1049" fmla="*/ 996054 h 6012000"/>
              <a:gd name="connsiteX1050" fmla="*/ 1679616 w 6012000"/>
              <a:gd name="connsiteY1050" fmla="*/ 1035599 h 6012000"/>
              <a:gd name="connsiteX1051" fmla="*/ 1668028 w 6012000"/>
              <a:gd name="connsiteY1051" fmla="*/ 1057458 h 6012000"/>
              <a:gd name="connsiteX1052" fmla="*/ 1662860 w 6012000"/>
              <a:gd name="connsiteY1052" fmla="*/ 1002031 h 6012000"/>
              <a:gd name="connsiteX1053" fmla="*/ 1618906 w 6012000"/>
              <a:gd name="connsiteY1053" fmla="*/ 973864 h 6012000"/>
              <a:gd name="connsiteX1054" fmla="*/ 1602456 w 6012000"/>
              <a:gd name="connsiteY1054" fmla="*/ 921566 h 6012000"/>
              <a:gd name="connsiteX1055" fmla="*/ 1591938 w 6012000"/>
              <a:gd name="connsiteY1055" fmla="*/ 898493 h 6012000"/>
              <a:gd name="connsiteX1056" fmla="*/ 4282590 w 6012000"/>
              <a:gd name="connsiteY1056" fmla="*/ 792607 h 6012000"/>
              <a:gd name="connsiteX1057" fmla="*/ 4183524 w 6012000"/>
              <a:gd name="connsiteY1057" fmla="*/ 806672 h 6012000"/>
              <a:gd name="connsiteX1058" fmla="*/ 4122932 w 6012000"/>
              <a:gd name="connsiteY1058" fmla="*/ 875226 h 6012000"/>
              <a:gd name="connsiteX1059" fmla="*/ 4215314 w 6012000"/>
              <a:gd name="connsiteY1059" fmla="*/ 860253 h 6012000"/>
              <a:gd name="connsiteX1060" fmla="*/ 4282590 w 6012000"/>
              <a:gd name="connsiteY1060" fmla="*/ 792607 h 6012000"/>
              <a:gd name="connsiteX1061" fmla="*/ 4458362 w 6012000"/>
              <a:gd name="connsiteY1061" fmla="*/ 743832 h 6012000"/>
              <a:gd name="connsiteX1062" fmla="*/ 4447430 w 6012000"/>
              <a:gd name="connsiteY1062" fmla="*/ 774544 h 6012000"/>
              <a:gd name="connsiteX1063" fmla="*/ 4465602 w 6012000"/>
              <a:gd name="connsiteY1063" fmla="*/ 835123 h 6012000"/>
              <a:gd name="connsiteX1064" fmla="*/ 4517446 w 6012000"/>
              <a:gd name="connsiteY1064" fmla="*/ 821193 h 6012000"/>
              <a:gd name="connsiteX1065" fmla="*/ 4565670 w 6012000"/>
              <a:gd name="connsiteY1065" fmla="*/ 827774 h 6012000"/>
              <a:gd name="connsiteX1066" fmla="*/ 4544224 w 6012000"/>
              <a:gd name="connsiteY1066" fmla="*/ 855573 h 6012000"/>
              <a:gd name="connsiteX1067" fmla="*/ 4320552 w 6012000"/>
              <a:gd name="connsiteY1067" fmla="*/ 821965 h 6012000"/>
              <a:gd name="connsiteX1068" fmla="*/ 4354582 w 6012000"/>
              <a:gd name="connsiteY1068" fmla="*/ 862997 h 6012000"/>
              <a:gd name="connsiteX1069" fmla="*/ 4348316 w 6012000"/>
              <a:gd name="connsiteY1069" fmla="*/ 864156 h 6012000"/>
              <a:gd name="connsiteX1070" fmla="*/ 4303552 w 6012000"/>
              <a:gd name="connsiteY1070" fmla="*/ 853629 h 6012000"/>
              <a:gd name="connsiteX1071" fmla="*/ 4304220 w 6012000"/>
              <a:gd name="connsiteY1071" fmla="*/ 878116 h 6012000"/>
              <a:gd name="connsiteX1072" fmla="*/ 4446724 w 6012000"/>
              <a:gd name="connsiteY1072" fmla="*/ 940795 h 6012000"/>
              <a:gd name="connsiteX1073" fmla="*/ 4575830 w 6012000"/>
              <a:gd name="connsiteY1073" fmla="*/ 994847 h 6012000"/>
              <a:gd name="connsiteX1074" fmla="*/ 4447022 w 6012000"/>
              <a:gd name="connsiteY1074" fmla="*/ 972192 h 6012000"/>
              <a:gd name="connsiteX1075" fmla="*/ 4317788 w 6012000"/>
              <a:gd name="connsiteY1075" fmla="*/ 934832 h 6012000"/>
              <a:gd name="connsiteX1076" fmla="*/ 4280494 w 6012000"/>
              <a:gd name="connsiteY1076" fmla="*/ 942913 h 6012000"/>
              <a:gd name="connsiteX1077" fmla="*/ 4256358 w 6012000"/>
              <a:gd name="connsiteY1077" fmla="*/ 978660 h 6012000"/>
              <a:gd name="connsiteX1078" fmla="*/ 4386848 w 6012000"/>
              <a:gd name="connsiteY1078" fmla="*/ 1015502 h 6012000"/>
              <a:gd name="connsiteX1079" fmla="*/ 4285900 w 6012000"/>
              <a:gd name="connsiteY1079" fmla="*/ 1072458 h 6012000"/>
              <a:gd name="connsiteX1080" fmla="*/ 4202070 w 6012000"/>
              <a:gd name="connsiteY1080" fmla="*/ 1049121 h 6012000"/>
              <a:gd name="connsiteX1081" fmla="*/ 4140550 w 6012000"/>
              <a:gd name="connsiteY1081" fmla="*/ 992544 h 6012000"/>
              <a:gd name="connsiteX1082" fmla="*/ 4125786 w 6012000"/>
              <a:gd name="connsiteY1082" fmla="*/ 1024080 h 6012000"/>
              <a:gd name="connsiteX1083" fmla="*/ 4149656 w 6012000"/>
              <a:gd name="connsiteY1083" fmla="*/ 1063168 h 6012000"/>
              <a:gd name="connsiteX1084" fmla="*/ 4218576 w 6012000"/>
              <a:gd name="connsiteY1084" fmla="*/ 1108516 h 6012000"/>
              <a:gd name="connsiteX1085" fmla="*/ 4288532 w 6012000"/>
              <a:gd name="connsiteY1085" fmla="*/ 1135197 h 6012000"/>
              <a:gd name="connsiteX1086" fmla="*/ 4220044 w 6012000"/>
              <a:gd name="connsiteY1086" fmla="*/ 1211414 h 6012000"/>
              <a:gd name="connsiteX1087" fmla="*/ 4123776 w 6012000"/>
              <a:gd name="connsiteY1087" fmla="*/ 1213458 h 6012000"/>
              <a:gd name="connsiteX1088" fmla="*/ 4095958 w 6012000"/>
              <a:gd name="connsiteY1088" fmla="*/ 1239890 h 6012000"/>
              <a:gd name="connsiteX1089" fmla="*/ 4198524 w 6012000"/>
              <a:gd name="connsiteY1089" fmla="*/ 1287750 h 6012000"/>
              <a:gd name="connsiteX1090" fmla="*/ 4286184 w 6012000"/>
              <a:gd name="connsiteY1090" fmla="*/ 1230480 h 6012000"/>
              <a:gd name="connsiteX1091" fmla="*/ 4323348 w 6012000"/>
              <a:gd name="connsiteY1091" fmla="*/ 1181394 h 6012000"/>
              <a:gd name="connsiteX1092" fmla="*/ 4366672 w 6012000"/>
              <a:gd name="connsiteY1092" fmla="*/ 1175745 h 6012000"/>
              <a:gd name="connsiteX1093" fmla="*/ 4434476 w 6012000"/>
              <a:gd name="connsiteY1093" fmla="*/ 1210613 h 6012000"/>
              <a:gd name="connsiteX1094" fmla="*/ 4471666 w 6012000"/>
              <a:gd name="connsiteY1094" fmla="*/ 1163723 h 6012000"/>
              <a:gd name="connsiteX1095" fmla="*/ 4402812 w 6012000"/>
              <a:gd name="connsiteY1095" fmla="*/ 1112027 h 6012000"/>
              <a:gd name="connsiteX1096" fmla="*/ 4337958 w 6012000"/>
              <a:gd name="connsiteY1096" fmla="*/ 1082669 h 6012000"/>
              <a:gd name="connsiteX1097" fmla="*/ 4415434 w 6012000"/>
              <a:gd name="connsiteY1097" fmla="*/ 1068309 h 6012000"/>
              <a:gd name="connsiteX1098" fmla="*/ 4484822 w 6012000"/>
              <a:gd name="connsiteY1098" fmla="*/ 1027217 h 6012000"/>
              <a:gd name="connsiteX1099" fmla="*/ 4560820 w 6012000"/>
              <a:gd name="connsiteY1099" fmla="*/ 1049429 h 6012000"/>
              <a:gd name="connsiteX1100" fmla="*/ 4646102 w 6012000"/>
              <a:gd name="connsiteY1100" fmla="*/ 1044913 h 6012000"/>
              <a:gd name="connsiteX1101" fmla="*/ 4579008 w 6012000"/>
              <a:gd name="connsiteY1101" fmla="*/ 947000 h 6012000"/>
              <a:gd name="connsiteX1102" fmla="*/ 4481676 w 6012000"/>
              <a:gd name="connsiteY1102" fmla="*/ 896559 h 6012000"/>
              <a:gd name="connsiteX1103" fmla="*/ 4565914 w 6012000"/>
              <a:gd name="connsiteY1103" fmla="*/ 914247 h 6012000"/>
              <a:gd name="connsiteX1104" fmla="*/ 4633852 w 6012000"/>
              <a:gd name="connsiteY1104" fmla="*/ 863639 h 6012000"/>
              <a:gd name="connsiteX1105" fmla="*/ 4616460 w 6012000"/>
              <a:gd name="connsiteY1105" fmla="*/ 824634 h 6012000"/>
              <a:gd name="connsiteX1106" fmla="*/ 4496572 w 6012000"/>
              <a:gd name="connsiteY1106" fmla="*/ 784522 h 6012000"/>
              <a:gd name="connsiteX1107" fmla="*/ 4467320 w 6012000"/>
              <a:gd name="connsiteY1107" fmla="*/ 749306 h 6012000"/>
              <a:gd name="connsiteX1108" fmla="*/ 4458362 w 6012000"/>
              <a:gd name="connsiteY1108" fmla="*/ 743832 h 6012000"/>
              <a:gd name="connsiteX1109" fmla="*/ 1612080 w 6012000"/>
              <a:gd name="connsiteY1109" fmla="*/ 704550 h 6012000"/>
              <a:gd name="connsiteX1110" fmla="*/ 1566926 w 6012000"/>
              <a:gd name="connsiteY1110" fmla="*/ 723128 h 6012000"/>
              <a:gd name="connsiteX1111" fmla="*/ 1476528 w 6012000"/>
              <a:gd name="connsiteY1111" fmla="*/ 823963 h 6012000"/>
              <a:gd name="connsiteX1112" fmla="*/ 1417028 w 6012000"/>
              <a:gd name="connsiteY1112" fmla="*/ 932899 h 6012000"/>
              <a:gd name="connsiteX1113" fmla="*/ 1402268 w 6012000"/>
              <a:gd name="connsiteY1113" fmla="*/ 948603 h 6012000"/>
              <a:gd name="connsiteX1114" fmla="*/ 1446400 w 6012000"/>
              <a:gd name="connsiteY1114" fmla="*/ 971769 h 6012000"/>
              <a:gd name="connsiteX1115" fmla="*/ 1524976 w 6012000"/>
              <a:gd name="connsiteY1115" fmla="*/ 886869 h 6012000"/>
              <a:gd name="connsiteX1116" fmla="*/ 1583876 w 6012000"/>
              <a:gd name="connsiteY1116" fmla="*/ 782096 h 6012000"/>
              <a:gd name="connsiteX1117" fmla="*/ 1636432 w 6012000"/>
              <a:gd name="connsiteY1117" fmla="*/ 762250 h 6012000"/>
              <a:gd name="connsiteX1118" fmla="*/ 1686644 w 6012000"/>
              <a:gd name="connsiteY1118" fmla="*/ 819291 h 6012000"/>
              <a:gd name="connsiteX1119" fmla="*/ 1797734 w 6012000"/>
              <a:gd name="connsiteY1119" fmla="*/ 958657 h 6012000"/>
              <a:gd name="connsiteX1120" fmla="*/ 1895700 w 6012000"/>
              <a:gd name="connsiteY1120" fmla="*/ 1093424 h 6012000"/>
              <a:gd name="connsiteX1121" fmla="*/ 1855048 w 6012000"/>
              <a:gd name="connsiteY1121" fmla="*/ 1103501 h 6012000"/>
              <a:gd name="connsiteX1122" fmla="*/ 1859172 w 6012000"/>
              <a:gd name="connsiteY1122" fmla="*/ 1120083 h 6012000"/>
              <a:gd name="connsiteX1123" fmla="*/ 1937648 w 6012000"/>
              <a:gd name="connsiteY1123" fmla="*/ 1144771 h 6012000"/>
              <a:gd name="connsiteX1124" fmla="*/ 2022600 w 6012000"/>
              <a:gd name="connsiteY1124" fmla="*/ 1147131 h 6012000"/>
              <a:gd name="connsiteX1125" fmla="*/ 1938466 w 6012000"/>
              <a:gd name="connsiteY1125" fmla="*/ 1029302 h 6012000"/>
              <a:gd name="connsiteX1126" fmla="*/ 1843710 w 6012000"/>
              <a:gd name="connsiteY1126" fmla="*/ 926897 h 6012000"/>
              <a:gd name="connsiteX1127" fmla="*/ 1716380 w 6012000"/>
              <a:gd name="connsiteY1127" fmla="*/ 774123 h 6012000"/>
              <a:gd name="connsiteX1128" fmla="*/ 1659504 w 6012000"/>
              <a:gd name="connsiteY1128" fmla="*/ 708537 h 6012000"/>
              <a:gd name="connsiteX1129" fmla="*/ 1612080 w 6012000"/>
              <a:gd name="connsiteY1129" fmla="*/ 704550 h 6012000"/>
              <a:gd name="connsiteX1130" fmla="*/ 4389602 w 6012000"/>
              <a:gd name="connsiteY1130" fmla="*/ 674742 h 6012000"/>
              <a:gd name="connsiteX1131" fmla="*/ 4318158 w 6012000"/>
              <a:gd name="connsiteY1131" fmla="*/ 730103 h 6012000"/>
              <a:gd name="connsiteX1132" fmla="*/ 4319782 w 6012000"/>
              <a:gd name="connsiteY1132" fmla="*/ 811418 h 6012000"/>
              <a:gd name="connsiteX1133" fmla="*/ 4420576 w 6012000"/>
              <a:gd name="connsiteY1133" fmla="*/ 762268 h 6012000"/>
              <a:gd name="connsiteX1134" fmla="*/ 4381236 w 6012000"/>
              <a:gd name="connsiteY1134" fmla="*/ 742781 h 6012000"/>
              <a:gd name="connsiteX1135" fmla="*/ 4374088 w 6012000"/>
              <a:gd name="connsiteY1135" fmla="*/ 711499 h 6012000"/>
              <a:gd name="connsiteX1136" fmla="*/ 3105684 w 6012000"/>
              <a:gd name="connsiteY1136" fmla="*/ 240990 h 6012000"/>
              <a:gd name="connsiteX1137" fmla="*/ 3113168 w 6012000"/>
              <a:gd name="connsiteY1137" fmla="*/ 267360 h 6012000"/>
              <a:gd name="connsiteX1138" fmla="*/ 3131080 w 6012000"/>
              <a:gd name="connsiteY1138" fmla="*/ 285679 h 6012000"/>
              <a:gd name="connsiteX1139" fmla="*/ 3132612 w 6012000"/>
              <a:gd name="connsiteY1139" fmla="*/ 310229 h 6012000"/>
              <a:gd name="connsiteX1140" fmla="*/ 3139360 w 6012000"/>
              <a:gd name="connsiteY1140" fmla="*/ 393035 h 6012000"/>
              <a:gd name="connsiteX1141" fmla="*/ 3139396 w 6012000"/>
              <a:gd name="connsiteY1141" fmla="*/ 435648 h 6012000"/>
              <a:gd name="connsiteX1142" fmla="*/ 3139744 w 6012000"/>
              <a:gd name="connsiteY1142" fmla="*/ 486916 h 6012000"/>
              <a:gd name="connsiteX1143" fmla="*/ 3074146 w 6012000"/>
              <a:gd name="connsiteY1143" fmla="*/ 463777 h 6012000"/>
              <a:gd name="connsiteX1144" fmla="*/ 3027646 w 6012000"/>
              <a:gd name="connsiteY1144" fmla="*/ 463403 h 6012000"/>
              <a:gd name="connsiteX1145" fmla="*/ 2987934 w 6012000"/>
              <a:gd name="connsiteY1145" fmla="*/ 467015 h 6012000"/>
              <a:gd name="connsiteX1146" fmla="*/ 3000314 w 6012000"/>
              <a:gd name="connsiteY1146" fmla="*/ 457713 h 6012000"/>
              <a:gd name="connsiteX1147" fmla="*/ 3045422 w 6012000"/>
              <a:gd name="connsiteY1147" fmla="*/ 438186 h 6012000"/>
              <a:gd name="connsiteX1148" fmla="*/ 3070588 w 6012000"/>
              <a:gd name="connsiteY1148" fmla="*/ 422189 h 6012000"/>
              <a:gd name="connsiteX1149" fmla="*/ 3103100 w 6012000"/>
              <a:gd name="connsiteY1149" fmla="*/ 431818 h 6012000"/>
              <a:gd name="connsiteX1150" fmla="*/ 3133448 w 6012000"/>
              <a:gd name="connsiteY1150" fmla="*/ 409765 h 6012000"/>
              <a:gd name="connsiteX1151" fmla="*/ 3086822 w 6012000"/>
              <a:gd name="connsiteY1151" fmla="*/ 359224 h 6012000"/>
              <a:gd name="connsiteX1152" fmla="*/ 3046290 w 6012000"/>
              <a:gd name="connsiteY1152" fmla="*/ 348651 h 6012000"/>
              <a:gd name="connsiteX1153" fmla="*/ 3001038 w 6012000"/>
              <a:gd name="connsiteY1153" fmla="*/ 363618 h 6012000"/>
              <a:gd name="connsiteX1154" fmla="*/ 3020132 w 6012000"/>
              <a:gd name="connsiteY1154" fmla="*/ 389080 h 6012000"/>
              <a:gd name="connsiteX1155" fmla="*/ 3022052 w 6012000"/>
              <a:gd name="connsiteY1155" fmla="*/ 399402 h 6012000"/>
              <a:gd name="connsiteX1156" fmla="*/ 2973510 w 6012000"/>
              <a:gd name="connsiteY1156" fmla="*/ 448684 h 6012000"/>
              <a:gd name="connsiteX1157" fmla="*/ 2958492 w 6012000"/>
              <a:gd name="connsiteY1157" fmla="*/ 470369 h 6012000"/>
              <a:gd name="connsiteX1158" fmla="*/ 2958684 w 6012000"/>
              <a:gd name="connsiteY1158" fmla="*/ 471337 h 6012000"/>
              <a:gd name="connsiteX1159" fmla="*/ 2955038 w 6012000"/>
              <a:gd name="connsiteY1159" fmla="*/ 467525 h 6012000"/>
              <a:gd name="connsiteX1160" fmla="*/ 2906872 w 6012000"/>
              <a:gd name="connsiteY1160" fmla="*/ 449917 h 6012000"/>
              <a:gd name="connsiteX1161" fmla="*/ 2904100 w 6012000"/>
              <a:gd name="connsiteY1161" fmla="*/ 414068 h 6012000"/>
              <a:gd name="connsiteX1162" fmla="*/ 2878934 w 6012000"/>
              <a:gd name="connsiteY1162" fmla="*/ 386559 h 6012000"/>
              <a:gd name="connsiteX1163" fmla="*/ 2859138 w 6012000"/>
              <a:gd name="connsiteY1163" fmla="*/ 381621 h 6012000"/>
              <a:gd name="connsiteX1164" fmla="*/ 2855824 w 6012000"/>
              <a:gd name="connsiteY1164" fmla="*/ 380285 h 6012000"/>
              <a:gd name="connsiteX1165" fmla="*/ 2880320 w 6012000"/>
              <a:gd name="connsiteY1165" fmla="*/ 370116 h 6012000"/>
              <a:gd name="connsiteX1166" fmla="*/ 2908336 w 6012000"/>
              <a:gd name="connsiteY1166" fmla="*/ 362441 h 6012000"/>
              <a:gd name="connsiteX1167" fmla="*/ 2949754 w 6012000"/>
              <a:gd name="connsiteY1167" fmla="*/ 348392 h 6012000"/>
              <a:gd name="connsiteX1168" fmla="*/ 2964616 w 6012000"/>
              <a:gd name="connsiteY1168" fmla="*/ 312907 h 6012000"/>
              <a:gd name="connsiteX1169" fmla="*/ 2936076 w 6012000"/>
              <a:gd name="connsiteY1169" fmla="*/ 276149 h 6012000"/>
              <a:gd name="connsiteX1170" fmla="*/ 2904296 w 6012000"/>
              <a:gd name="connsiteY1170" fmla="*/ 263930 h 6012000"/>
              <a:gd name="connsiteX1171" fmla="*/ 2886912 w 6012000"/>
              <a:gd name="connsiteY1171" fmla="*/ 259744 h 6012000"/>
              <a:gd name="connsiteX1172" fmla="*/ 2880692 w 6012000"/>
              <a:gd name="connsiteY1172" fmla="*/ 287023 h 6012000"/>
              <a:gd name="connsiteX1173" fmla="*/ 2851268 w 6012000"/>
              <a:gd name="connsiteY1173" fmla="*/ 316451 h 6012000"/>
              <a:gd name="connsiteX1174" fmla="*/ 2837292 w 6012000"/>
              <a:gd name="connsiteY1174" fmla="*/ 319563 h 6012000"/>
              <a:gd name="connsiteX1175" fmla="*/ 2796568 w 6012000"/>
              <a:gd name="connsiteY1175" fmla="*/ 348780 h 6012000"/>
              <a:gd name="connsiteX1176" fmla="*/ 2796990 w 6012000"/>
              <a:gd name="connsiteY1176" fmla="*/ 369776 h 6012000"/>
              <a:gd name="connsiteX1177" fmla="*/ 2804470 w 6012000"/>
              <a:gd name="connsiteY1177" fmla="*/ 376495 h 6012000"/>
              <a:gd name="connsiteX1178" fmla="*/ 2820898 w 6012000"/>
              <a:gd name="connsiteY1178" fmla="*/ 379985 h 6012000"/>
              <a:gd name="connsiteX1179" fmla="*/ 2831170 w 6012000"/>
              <a:gd name="connsiteY1179" fmla="*/ 379695 h 6012000"/>
              <a:gd name="connsiteX1180" fmla="*/ 2823220 w 6012000"/>
              <a:gd name="connsiteY1180" fmla="*/ 394957 h 6012000"/>
              <a:gd name="connsiteX1181" fmla="*/ 2835244 w 6012000"/>
              <a:gd name="connsiteY1181" fmla="*/ 404312 h 6012000"/>
              <a:gd name="connsiteX1182" fmla="*/ 2848232 w 6012000"/>
              <a:gd name="connsiteY1182" fmla="*/ 421554 h 6012000"/>
              <a:gd name="connsiteX1183" fmla="*/ 2852328 w 6012000"/>
              <a:gd name="connsiteY1183" fmla="*/ 447824 h 6012000"/>
              <a:gd name="connsiteX1184" fmla="*/ 2837288 w 6012000"/>
              <a:gd name="connsiteY1184" fmla="*/ 459509 h 6012000"/>
              <a:gd name="connsiteX1185" fmla="*/ 2815258 w 6012000"/>
              <a:gd name="connsiteY1185" fmla="*/ 468659 h 6012000"/>
              <a:gd name="connsiteX1186" fmla="*/ 2784316 w 6012000"/>
              <a:gd name="connsiteY1186" fmla="*/ 475871 h 6012000"/>
              <a:gd name="connsiteX1187" fmla="*/ 2788630 w 6012000"/>
              <a:gd name="connsiteY1187" fmla="*/ 488490 h 6012000"/>
              <a:gd name="connsiteX1188" fmla="*/ 2685136 w 6012000"/>
              <a:gd name="connsiteY1188" fmla="*/ 513950 h 6012000"/>
              <a:gd name="connsiteX1189" fmla="*/ 2680670 w 6012000"/>
              <a:gd name="connsiteY1189" fmla="*/ 509892 h 6012000"/>
              <a:gd name="connsiteX1190" fmla="*/ 2695644 w 6012000"/>
              <a:gd name="connsiteY1190" fmla="*/ 457893 h 6012000"/>
              <a:gd name="connsiteX1191" fmla="*/ 2660316 w 6012000"/>
              <a:gd name="connsiteY1191" fmla="*/ 491990 h 6012000"/>
              <a:gd name="connsiteX1192" fmla="*/ 2649778 w 6012000"/>
              <a:gd name="connsiteY1192" fmla="*/ 526486 h 6012000"/>
              <a:gd name="connsiteX1193" fmla="*/ 2663254 w 6012000"/>
              <a:gd name="connsiteY1193" fmla="*/ 564939 h 6012000"/>
              <a:gd name="connsiteX1194" fmla="*/ 2692316 w 6012000"/>
              <a:gd name="connsiteY1194" fmla="*/ 562597 h 6012000"/>
              <a:gd name="connsiteX1195" fmla="*/ 2846456 w 6012000"/>
              <a:gd name="connsiteY1195" fmla="*/ 522347 h 6012000"/>
              <a:gd name="connsiteX1196" fmla="*/ 2848612 w 6012000"/>
              <a:gd name="connsiteY1196" fmla="*/ 524526 h 6012000"/>
              <a:gd name="connsiteX1197" fmla="*/ 2839332 w 6012000"/>
              <a:gd name="connsiteY1197" fmla="*/ 550067 h 6012000"/>
              <a:gd name="connsiteX1198" fmla="*/ 2817204 w 6012000"/>
              <a:gd name="connsiteY1198" fmla="*/ 574291 h 6012000"/>
              <a:gd name="connsiteX1199" fmla="*/ 2730560 w 6012000"/>
              <a:gd name="connsiteY1199" fmla="*/ 695580 h 6012000"/>
              <a:gd name="connsiteX1200" fmla="*/ 2750738 w 6012000"/>
              <a:gd name="connsiteY1200" fmla="*/ 723482 h 6012000"/>
              <a:gd name="connsiteX1201" fmla="*/ 2803540 w 6012000"/>
              <a:gd name="connsiteY1201" fmla="*/ 721706 h 6012000"/>
              <a:gd name="connsiteX1202" fmla="*/ 2839552 w 6012000"/>
              <a:gd name="connsiteY1202" fmla="*/ 697347 h 6012000"/>
              <a:gd name="connsiteX1203" fmla="*/ 2838204 w 6012000"/>
              <a:gd name="connsiteY1203" fmla="*/ 710528 h 6012000"/>
              <a:gd name="connsiteX1204" fmla="*/ 2845108 w 6012000"/>
              <a:gd name="connsiteY1204" fmla="*/ 727969 h 6012000"/>
              <a:gd name="connsiteX1205" fmla="*/ 2856570 w 6012000"/>
              <a:gd name="connsiteY1205" fmla="*/ 757005 h 6012000"/>
              <a:gd name="connsiteX1206" fmla="*/ 2882108 w 6012000"/>
              <a:gd name="connsiteY1206" fmla="*/ 759379 h 6012000"/>
              <a:gd name="connsiteX1207" fmla="*/ 2900548 w 6012000"/>
              <a:gd name="connsiteY1207" fmla="*/ 740717 h 6012000"/>
              <a:gd name="connsiteX1208" fmla="*/ 2900516 w 6012000"/>
              <a:gd name="connsiteY1208" fmla="*/ 633156 h 6012000"/>
              <a:gd name="connsiteX1209" fmla="*/ 2932028 w 6012000"/>
              <a:gd name="connsiteY1209" fmla="*/ 568639 h 6012000"/>
              <a:gd name="connsiteX1210" fmla="*/ 2937484 w 6012000"/>
              <a:gd name="connsiteY1210" fmla="*/ 541015 h 6012000"/>
              <a:gd name="connsiteX1211" fmla="*/ 2945236 w 6012000"/>
              <a:gd name="connsiteY1211" fmla="*/ 523504 h 6012000"/>
              <a:gd name="connsiteX1212" fmla="*/ 2930264 w 6012000"/>
              <a:gd name="connsiteY1212" fmla="*/ 521598 h 6012000"/>
              <a:gd name="connsiteX1213" fmla="*/ 2899096 w 6012000"/>
              <a:gd name="connsiteY1213" fmla="*/ 570708 h 6012000"/>
              <a:gd name="connsiteX1214" fmla="*/ 2911708 w 6012000"/>
              <a:gd name="connsiteY1214" fmla="*/ 543344 h 6012000"/>
              <a:gd name="connsiteX1215" fmla="*/ 2917676 w 6012000"/>
              <a:gd name="connsiteY1215" fmla="*/ 511945 h 6012000"/>
              <a:gd name="connsiteX1216" fmla="*/ 2954688 w 6012000"/>
              <a:gd name="connsiteY1216" fmla="*/ 493516 h 6012000"/>
              <a:gd name="connsiteX1217" fmla="*/ 2958688 w 6012000"/>
              <a:gd name="connsiteY1217" fmla="*/ 489714 h 6012000"/>
              <a:gd name="connsiteX1218" fmla="*/ 2965320 w 6012000"/>
              <a:gd name="connsiteY1218" fmla="*/ 505250 h 6012000"/>
              <a:gd name="connsiteX1219" fmla="*/ 3006892 w 6012000"/>
              <a:gd name="connsiteY1219" fmla="*/ 523874 h 6012000"/>
              <a:gd name="connsiteX1220" fmla="*/ 3124790 w 6012000"/>
              <a:gd name="connsiteY1220" fmla="*/ 529057 h 6012000"/>
              <a:gd name="connsiteX1221" fmla="*/ 3137910 w 6012000"/>
              <a:gd name="connsiteY1221" fmla="*/ 524589 h 6012000"/>
              <a:gd name="connsiteX1222" fmla="*/ 3137912 w 6012000"/>
              <a:gd name="connsiteY1222" fmla="*/ 530029 h 6012000"/>
              <a:gd name="connsiteX1223" fmla="*/ 3107852 w 6012000"/>
              <a:gd name="connsiteY1223" fmla="*/ 544909 h 6012000"/>
              <a:gd name="connsiteX1224" fmla="*/ 3013912 w 6012000"/>
              <a:gd name="connsiteY1224" fmla="*/ 591095 h 6012000"/>
              <a:gd name="connsiteX1225" fmla="*/ 2996186 w 6012000"/>
              <a:gd name="connsiteY1225" fmla="*/ 597601 h 6012000"/>
              <a:gd name="connsiteX1226" fmla="*/ 2980528 w 6012000"/>
              <a:gd name="connsiteY1226" fmla="*/ 594700 h 6012000"/>
              <a:gd name="connsiteX1227" fmla="*/ 2973036 w 6012000"/>
              <a:gd name="connsiteY1227" fmla="*/ 625718 h 6012000"/>
              <a:gd name="connsiteX1228" fmla="*/ 3022696 w 6012000"/>
              <a:gd name="connsiteY1228" fmla="*/ 625442 h 6012000"/>
              <a:gd name="connsiteX1229" fmla="*/ 3077196 w 6012000"/>
              <a:gd name="connsiteY1229" fmla="*/ 596304 h 6012000"/>
              <a:gd name="connsiteX1230" fmla="*/ 3135172 w 6012000"/>
              <a:gd name="connsiteY1230" fmla="*/ 570178 h 6012000"/>
              <a:gd name="connsiteX1231" fmla="*/ 3133454 w 6012000"/>
              <a:gd name="connsiteY1231" fmla="*/ 603790 h 6012000"/>
              <a:gd name="connsiteX1232" fmla="*/ 3130484 w 6012000"/>
              <a:gd name="connsiteY1232" fmla="*/ 714840 h 6012000"/>
              <a:gd name="connsiteX1233" fmla="*/ 3132736 w 6012000"/>
              <a:gd name="connsiteY1233" fmla="*/ 759667 h 6012000"/>
              <a:gd name="connsiteX1234" fmla="*/ 3135752 w 6012000"/>
              <a:gd name="connsiteY1234" fmla="*/ 811886 h 6012000"/>
              <a:gd name="connsiteX1235" fmla="*/ 3151454 w 6012000"/>
              <a:gd name="connsiteY1235" fmla="*/ 849149 h 6012000"/>
              <a:gd name="connsiteX1236" fmla="*/ 3170940 w 6012000"/>
              <a:gd name="connsiteY1236" fmla="*/ 874420 h 6012000"/>
              <a:gd name="connsiteX1237" fmla="*/ 3187416 w 6012000"/>
              <a:gd name="connsiteY1237" fmla="*/ 829684 h 6012000"/>
              <a:gd name="connsiteX1238" fmla="*/ 3192720 w 6012000"/>
              <a:gd name="connsiteY1238" fmla="*/ 757066 h 6012000"/>
              <a:gd name="connsiteX1239" fmla="*/ 3191176 w 6012000"/>
              <a:gd name="connsiteY1239" fmla="*/ 685105 h 6012000"/>
              <a:gd name="connsiteX1240" fmla="*/ 3192740 w 6012000"/>
              <a:gd name="connsiteY1240" fmla="*/ 659923 h 6012000"/>
              <a:gd name="connsiteX1241" fmla="*/ 3194890 w 6012000"/>
              <a:gd name="connsiteY1241" fmla="*/ 600296 h 6012000"/>
              <a:gd name="connsiteX1242" fmla="*/ 3199080 w 6012000"/>
              <a:gd name="connsiteY1242" fmla="*/ 555420 h 6012000"/>
              <a:gd name="connsiteX1243" fmla="*/ 3319096 w 6012000"/>
              <a:gd name="connsiteY1243" fmla="*/ 519930 h 6012000"/>
              <a:gd name="connsiteX1244" fmla="*/ 3346000 w 6012000"/>
              <a:gd name="connsiteY1244" fmla="*/ 502313 h 6012000"/>
              <a:gd name="connsiteX1245" fmla="*/ 3319456 w 6012000"/>
              <a:gd name="connsiteY1245" fmla="*/ 477413 h 6012000"/>
              <a:gd name="connsiteX1246" fmla="*/ 3290414 w 6012000"/>
              <a:gd name="connsiteY1246" fmla="*/ 472897 h 6012000"/>
              <a:gd name="connsiteX1247" fmla="*/ 3223864 w 6012000"/>
              <a:gd name="connsiteY1247" fmla="*/ 495001 h 6012000"/>
              <a:gd name="connsiteX1248" fmla="*/ 3227492 w 6012000"/>
              <a:gd name="connsiteY1248" fmla="*/ 501287 h 6012000"/>
              <a:gd name="connsiteX1249" fmla="*/ 3217340 w 6012000"/>
              <a:gd name="connsiteY1249" fmla="*/ 499599 h 6012000"/>
              <a:gd name="connsiteX1250" fmla="*/ 3192198 w 6012000"/>
              <a:gd name="connsiteY1250" fmla="*/ 510821 h 6012000"/>
              <a:gd name="connsiteX1251" fmla="*/ 3191148 w 6012000"/>
              <a:gd name="connsiteY1251" fmla="*/ 415703 h 6012000"/>
              <a:gd name="connsiteX1252" fmla="*/ 3184436 w 6012000"/>
              <a:gd name="connsiteY1252" fmla="*/ 345708 h 6012000"/>
              <a:gd name="connsiteX1253" fmla="*/ 3184320 w 6012000"/>
              <a:gd name="connsiteY1253" fmla="*/ 307941 h 6012000"/>
              <a:gd name="connsiteX1254" fmla="*/ 3172402 w 6012000"/>
              <a:gd name="connsiteY1254" fmla="*/ 266987 h 6012000"/>
              <a:gd name="connsiteX1255" fmla="*/ 3130748 w 6012000"/>
              <a:gd name="connsiteY1255" fmla="*/ 246222 h 6012000"/>
              <a:gd name="connsiteX1256" fmla="*/ 3105684 w 6012000"/>
              <a:gd name="connsiteY1256" fmla="*/ 240990 h 6012000"/>
              <a:gd name="connsiteX1257" fmla="*/ 3006000 w 6012000"/>
              <a:gd name="connsiteY1257" fmla="*/ 144000 h 6012000"/>
              <a:gd name="connsiteX1258" fmla="*/ 5868000 w 6012000"/>
              <a:gd name="connsiteY1258" fmla="*/ 3006000 h 6012000"/>
              <a:gd name="connsiteX1259" fmla="*/ 3006000 w 6012000"/>
              <a:gd name="connsiteY1259" fmla="*/ 5868000 h 6012000"/>
              <a:gd name="connsiteX1260" fmla="*/ 144000 w 6012000"/>
              <a:gd name="connsiteY1260" fmla="*/ 3006000 h 6012000"/>
              <a:gd name="connsiteX1261" fmla="*/ 3006000 w 6012000"/>
              <a:gd name="connsiteY1261" fmla="*/ 144000 h 6012000"/>
              <a:gd name="connsiteX1262" fmla="*/ 3006000 w 6012000"/>
              <a:gd name="connsiteY1262" fmla="*/ 54529 h 6012000"/>
              <a:gd name="connsiteX1263" fmla="*/ 54530 w 6012000"/>
              <a:gd name="connsiteY1263" fmla="*/ 3006000 h 6012000"/>
              <a:gd name="connsiteX1264" fmla="*/ 3006000 w 6012000"/>
              <a:gd name="connsiteY1264" fmla="*/ 5957471 h 6012000"/>
              <a:gd name="connsiteX1265" fmla="*/ 5957472 w 6012000"/>
              <a:gd name="connsiteY1265" fmla="*/ 3006000 h 6012000"/>
              <a:gd name="connsiteX1266" fmla="*/ 3006000 w 6012000"/>
              <a:gd name="connsiteY1266" fmla="*/ 54529 h 6012000"/>
              <a:gd name="connsiteX1267" fmla="*/ 3006000 w 6012000"/>
              <a:gd name="connsiteY1267" fmla="*/ 0 h 6012000"/>
              <a:gd name="connsiteX1268" fmla="*/ 6012000 w 6012000"/>
              <a:gd name="connsiteY1268" fmla="*/ 3006000 h 6012000"/>
              <a:gd name="connsiteX1269" fmla="*/ 3006000 w 6012000"/>
              <a:gd name="connsiteY1269" fmla="*/ 6012000 h 6012000"/>
              <a:gd name="connsiteX1270" fmla="*/ 0 w 6012000"/>
              <a:gd name="connsiteY1270" fmla="*/ 3006000 h 6012000"/>
              <a:gd name="connsiteX1271" fmla="*/ 3006000 w 6012000"/>
              <a:gd name="connsiteY1271"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4789756" y="2385850"/>
                </a:moveTo>
                <a:lnTo>
                  <a:pt x="4790344" y="2386299"/>
                </a:lnTo>
                <a:lnTo>
                  <a:pt x="4790075" y="2386720"/>
                </a:ln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noFill/>
          <a:ln>
            <a:solidFill>
              <a:schemeClr val="bg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5" name="矩形 4">
            <a:extLst>
              <a:ext uri="{FF2B5EF4-FFF2-40B4-BE49-F238E27FC236}">
                <a16:creationId xmlns:a16="http://schemas.microsoft.com/office/drawing/2014/main" id="{6D95069C-5D09-405F-9213-98E7CE7196F7}"/>
              </a:ext>
            </a:extLst>
          </p:cNvPr>
          <p:cNvSpPr/>
          <p:nvPr userDrawn="1"/>
        </p:nvSpPr>
        <p:spPr>
          <a:xfrm>
            <a:off x="0" y="6066000"/>
            <a:ext cx="12192000" cy="79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4" name="文本框 3">
            <a:extLst>
              <a:ext uri="{FF2B5EF4-FFF2-40B4-BE49-F238E27FC236}">
                <a16:creationId xmlns:a16="http://schemas.microsoft.com/office/drawing/2014/main" id="{F04FDAE9-5121-4D09-A20B-40886A038736}"/>
              </a:ext>
            </a:extLst>
          </p:cNvPr>
          <p:cNvSpPr txBox="1"/>
          <p:nvPr userDrawn="1"/>
        </p:nvSpPr>
        <p:spPr>
          <a:xfrm>
            <a:off x="749525" y="6288715"/>
            <a:ext cx="1964352" cy="346570"/>
          </a:xfrm>
          <a:prstGeom prst="rect">
            <a:avLst/>
          </a:prstGeom>
          <a:noFill/>
        </p:spPr>
        <p:txBody>
          <a:bodyPr wrap="square" rtlCol="0">
            <a:spAutoFit/>
          </a:bodyPr>
          <a:lstStyle/>
          <a:p>
            <a:pPr algn="dist">
              <a:lnSpc>
                <a:spcPct val="130000"/>
              </a:lnSpc>
            </a:pPr>
            <a:r>
              <a:rPr lang="zh-CN" altLang="en-US" sz="1400" b="0" i="0" kern="1200" dirty="0">
                <a:solidFill>
                  <a:schemeClr val="bg1">
                    <a:lumMod val="95000"/>
                  </a:schemeClr>
                </a:solidFill>
                <a:effectLst/>
                <a:latin typeface="+mn-ea"/>
                <a:ea typeface="+mn-ea"/>
                <a:cs typeface="+mn-cs"/>
              </a:rPr>
              <a:t>博学笃志 格物明德</a:t>
            </a:r>
            <a:endParaRPr lang="zh-CN" altLang="en-US" sz="1000" spc="100" dirty="0">
              <a:solidFill>
                <a:schemeClr val="bg1">
                  <a:lumMod val="95000"/>
                </a:schemeClr>
              </a:solidFill>
              <a:latin typeface="+mn-ea"/>
              <a:ea typeface="+mn-ea"/>
            </a:endParaRPr>
          </a:p>
        </p:txBody>
      </p:sp>
      <p:sp>
        <p:nvSpPr>
          <p:cNvPr id="9" name="任意多边形: 形状 8">
            <a:extLst>
              <a:ext uri="{FF2B5EF4-FFF2-40B4-BE49-F238E27FC236}">
                <a16:creationId xmlns:a16="http://schemas.microsoft.com/office/drawing/2014/main" id="{3774DFC0-B984-400F-A93A-A43F7FEE1971}"/>
              </a:ext>
            </a:extLst>
          </p:cNvPr>
          <p:cNvSpPr>
            <a:spLocks noChangeAspect="1"/>
          </p:cNvSpPr>
          <p:nvPr userDrawn="1"/>
        </p:nvSpPr>
        <p:spPr>
          <a:xfrm>
            <a:off x="10974475" y="6228000"/>
            <a:ext cx="468000" cy="468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11" name="椭圆 10">
            <a:extLst>
              <a:ext uri="{FF2B5EF4-FFF2-40B4-BE49-F238E27FC236}">
                <a16:creationId xmlns:a16="http://schemas.microsoft.com/office/drawing/2014/main" id="{B738050F-BEF3-4F73-BC5E-D4BEC81397E2}"/>
              </a:ext>
            </a:extLst>
          </p:cNvPr>
          <p:cNvSpPr>
            <a:spLocks noChangeAspect="1"/>
          </p:cNvSpPr>
          <p:nvPr userDrawn="1"/>
        </p:nvSpPr>
        <p:spPr>
          <a:xfrm>
            <a:off x="1657325" y="477000"/>
            <a:ext cx="108000" cy="108000"/>
          </a:xfrm>
          <a:prstGeom prst="ellipse">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2" name="椭圆 11">
            <a:extLst>
              <a:ext uri="{FF2B5EF4-FFF2-40B4-BE49-F238E27FC236}">
                <a16:creationId xmlns:a16="http://schemas.microsoft.com/office/drawing/2014/main" id="{586F7046-3B9C-4588-AAD9-1C33C654C4C5}"/>
              </a:ext>
            </a:extLst>
          </p:cNvPr>
          <p:cNvSpPr>
            <a:spLocks noChangeAspect="1"/>
          </p:cNvSpPr>
          <p:nvPr userDrawn="1"/>
        </p:nvSpPr>
        <p:spPr>
          <a:xfrm>
            <a:off x="1211249"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3" name="椭圆 12">
            <a:extLst>
              <a:ext uri="{FF2B5EF4-FFF2-40B4-BE49-F238E27FC236}">
                <a16:creationId xmlns:a16="http://schemas.microsoft.com/office/drawing/2014/main" id="{0D0D79D8-672E-46A9-BD40-9ACEE5BD293A}"/>
              </a:ext>
            </a:extLst>
          </p:cNvPr>
          <p:cNvSpPr>
            <a:spLocks noChangeAspect="1"/>
          </p:cNvSpPr>
          <p:nvPr userDrawn="1"/>
        </p:nvSpPr>
        <p:spPr>
          <a:xfrm>
            <a:off x="1434286"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4" name="椭圆 13">
            <a:extLst>
              <a:ext uri="{FF2B5EF4-FFF2-40B4-BE49-F238E27FC236}">
                <a16:creationId xmlns:a16="http://schemas.microsoft.com/office/drawing/2014/main" id="{748F74B8-47C3-453D-ADB4-0ED59F27ACC0}"/>
              </a:ext>
            </a:extLst>
          </p:cNvPr>
          <p:cNvSpPr>
            <a:spLocks noChangeAspect="1"/>
          </p:cNvSpPr>
          <p:nvPr userDrawn="1"/>
        </p:nvSpPr>
        <p:spPr>
          <a:xfrm>
            <a:off x="765175"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5" name="椭圆 14">
            <a:extLst>
              <a:ext uri="{FF2B5EF4-FFF2-40B4-BE49-F238E27FC236}">
                <a16:creationId xmlns:a16="http://schemas.microsoft.com/office/drawing/2014/main" id="{87CC8C1C-645C-4B0A-BDF9-C3934276D0A5}"/>
              </a:ext>
            </a:extLst>
          </p:cNvPr>
          <p:cNvSpPr>
            <a:spLocks noChangeAspect="1"/>
          </p:cNvSpPr>
          <p:nvPr userDrawn="1"/>
        </p:nvSpPr>
        <p:spPr>
          <a:xfrm>
            <a:off x="988212"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6" name="矩形 15">
            <a:extLst>
              <a:ext uri="{FF2B5EF4-FFF2-40B4-BE49-F238E27FC236}">
                <a16:creationId xmlns:a16="http://schemas.microsoft.com/office/drawing/2014/main" id="{B5B047D3-E27E-40F7-93EE-01CF88424F28}"/>
              </a:ext>
            </a:extLst>
          </p:cNvPr>
          <p:cNvSpPr/>
          <p:nvPr userDrawn="1"/>
        </p:nvSpPr>
        <p:spPr>
          <a:xfrm>
            <a:off x="7481916" y="337473"/>
            <a:ext cx="4325005" cy="3870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1600" b="0" i="0" cap="small" dirty="0">
                <a:solidFill>
                  <a:schemeClr val="tx2"/>
                </a:solidFill>
                <a:latin typeface="Arial" panose="020B0604020202020204" pitchFamily="34" charset="0"/>
                <a:ea typeface="+mj-ea"/>
              </a:rPr>
              <a:t>University of Chinese Academy of Sciences</a:t>
            </a:r>
          </a:p>
        </p:txBody>
      </p:sp>
      <p:grpSp>
        <p:nvGrpSpPr>
          <p:cNvPr id="50" name="组合 49">
            <a:extLst>
              <a:ext uri="{FF2B5EF4-FFF2-40B4-BE49-F238E27FC236}">
                <a16:creationId xmlns:a16="http://schemas.microsoft.com/office/drawing/2014/main" id="{709AAFF4-B752-4872-BF3F-97A5B11F71ED}"/>
              </a:ext>
            </a:extLst>
          </p:cNvPr>
          <p:cNvGrpSpPr>
            <a:grpSpLocks noChangeAspect="1"/>
          </p:cNvGrpSpPr>
          <p:nvPr userDrawn="1"/>
        </p:nvGrpSpPr>
        <p:grpSpPr>
          <a:xfrm>
            <a:off x="8342923" y="1917793"/>
            <a:ext cx="2313978" cy="3240000"/>
            <a:chOff x="5600461" y="1276234"/>
            <a:chExt cx="3096000" cy="4334977"/>
          </a:xfrm>
        </p:grpSpPr>
        <p:sp>
          <p:nvSpPr>
            <p:cNvPr id="51" name="文本框 50">
              <a:extLst>
                <a:ext uri="{FF2B5EF4-FFF2-40B4-BE49-F238E27FC236}">
                  <a16:creationId xmlns:a16="http://schemas.microsoft.com/office/drawing/2014/main" id="{B78FF44A-0F01-49ED-A299-D73CFFBB8E33}"/>
                </a:ext>
              </a:extLst>
            </p:cNvPr>
            <p:cNvSpPr txBox="1"/>
            <p:nvPr/>
          </p:nvSpPr>
          <p:spPr>
            <a:xfrm>
              <a:off x="5927822" y="1361002"/>
              <a:ext cx="2669794" cy="3738209"/>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a:solidFill>
                <a:srgbClr val="0000FF"/>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noFill/>
                <a:latin typeface="Arial" panose="020B0604020202020204" pitchFamily="34" charset="0"/>
              </a:endParaRPr>
            </a:p>
          </p:txBody>
        </p:sp>
        <p:sp>
          <p:nvSpPr>
            <p:cNvPr id="52" name="文本框 51">
              <a:extLst>
                <a:ext uri="{FF2B5EF4-FFF2-40B4-BE49-F238E27FC236}">
                  <a16:creationId xmlns:a16="http://schemas.microsoft.com/office/drawing/2014/main" id="{82F14AA2-3602-4734-94FA-25DED6CF5452}"/>
                </a:ext>
              </a:extLst>
            </p:cNvPr>
            <p:cNvSpPr txBox="1"/>
            <p:nvPr/>
          </p:nvSpPr>
          <p:spPr>
            <a:xfrm rot="29032">
              <a:off x="5917262" y="1358268"/>
              <a:ext cx="2683543" cy="3757460"/>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0606FC">
                  <a:alpha val="9806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53" name="文本框 52">
              <a:extLst>
                <a:ext uri="{FF2B5EF4-FFF2-40B4-BE49-F238E27FC236}">
                  <a16:creationId xmlns:a16="http://schemas.microsoft.com/office/drawing/2014/main" id="{B60DA1FC-F841-4858-ACDF-240C05E3A2F5}"/>
                </a:ext>
              </a:extLst>
            </p:cNvPr>
            <p:cNvSpPr txBox="1"/>
            <p:nvPr/>
          </p:nvSpPr>
          <p:spPr>
            <a:xfrm rot="58065">
              <a:off x="5906702" y="1355533"/>
              <a:ext cx="2697291" cy="3776710"/>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0C0CFA">
                  <a:alpha val="9612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54" name="文本框 53">
              <a:extLst>
                <a:ext uri="{FF2B5EF4-FFF2-40B4-BE49-F238E27FC236}">
                  <a16:creationId xmlns:a16="http://schemas.microsoft.com/office/drawing/2014/main" id="{767F1567-CFAE-4385-80E6-BD6CCF753464}"/>
                </a:ext>
              </a:extLst>
            </p:cNvPr>
            <p:cNvSpPr txBox="1"/>
            <p:nvPr/>
          </p:nvSpPr>
          <p:spPr>
            <a:xfrm rot="87097">
              <a:off x="5896142" y="1352799"/>
              <a:ext cx="2711040" cy="3795961"/>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1212F8">
                  <a:alpha val="9419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55" name="文本框 54">
              <a:extLst>
                <a:ext uri="{FF2B5EF4-FFF2-40B4-BE49-F238E27FC236}">
                  <a16:creationId xmlns:a16="http://schemas.microsoft.com/office/drawing/2014/main" id="{466CCB0C-F488-4ED7-AEA6-1667B6886D19}"/>
                </a:ext>
              </a:extLst>
            </p:cNvPr>
            <p:cNvSpPr txBox="1"/>
            <p:nvPr/>
          </p:nvSpPr>
          <p:spPr>
            <a:xfrm rot="116129">
              <a:off x="5885582" y="1350064"/>
              <a:ext cx="2724788" cy="3815211"/>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1818F6">
                  <a:alpha val="9225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56" name="文本框 55">
              <a:extLst>
                <a:ext uri="{FF2B5EF4-FFF2-40B4-BE49-F238E27FC236}">
                  <a16:creationId xmlns:a16="http://schemas.microsoft.com/office/drawing/2014/main" id="{DDFE86C4-FFC4-4D30-9920-0DE13EABDE12}"/>
                </a:ext>
              </a:extLst>
            </p:cNvPr>
            <p:cNvSpPr txBox="1"/>
            <p:nvPr/>
          </p:nvSpPr>
          <p:spPr>
            <a:xfrm rot="145161">
              <a:off x="5875022" y="1347330"/>
              <a:ext cx="2738537" cy="3834462"/>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1E1EF4">
                  <a:alpha val="9032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57" name="文本框 56">
              <a:extLst>
                <a:ext uri="{FF2B5EF4-FFF2-40B4-BE49-F238E27FC236}">
                  <a16:creationId xmlns:a16="http://schemas.microsoft.com/office/drawing/2014/main" id="{6C9CBBF3-CC6A-42B2-B766-810C248CA056}"/>
                </a:ext>
              </a:extLst>
            </p:cNvPr>
            <p:cNvSpPr txBox="1"/>
            <p:nvPr/>
          </p:nvSpPr>
          <p:spPr>
            <a:xfrm rot="174194">
              <a:off x="5864462" y="1344595"/>
              <a:ext cx="2752285" cy="3853712"/>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2424F2">
                  <a:alpha val="8838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58" name="文本框 57">
              <a:extLst>
                <a:ext uri="{FF2B5EF4-FFF2-40B4-BE49-F238E27FC236}">
                  <a16:creationId xmlns:a16="http://schemas.microsoft.com/office/drawing/2014/main" id="{6FD169B3-1397-4CC7-803D-C1BA673C88C4}"/>
                </a:ext>
              </a:extLst>
            </p:cNvPr>
            <p:cNvSpPr txBox="1"/>
            <p:nvPr/>
          </p:nvSpPr>
          <p:spPr>
            <a:xfrm rot="203226">
              <a:off x="5853902" y="1341861"/>
              <a:ext cx="2766034" cy="3872963"/>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2B2BF0">
                  <a:alpha val="8645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59" name="文本框 58">
              <a:extLst>
                <a:ext uri="{FF2B5EF4-FFF2-40B4-BE49-F238E27FC236}">
                  <a16:creationId xmlns:a16="http://schemas.microsoft.com/office/drawing/2014/main" id="{F7B95FF5-956E-4BD8-A17C-CBD70F3FEB77}"/>
                </a:ext>
              </a:extLst>
            </p:cNvPr>
            <p:cNvSpPr txBox="1"/>
            <p:nvPr/>
          </p:nvSpPr>
          <p:spPr>
            <a:xfrm rot="232258">
              <a:off x="5843342" y="1339126"/>
              <a:ext cx="2779783" cy="3892214"/>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3131EE">
                  <a:alpha val="8451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0" name="文本框 59">
              <a:extLst>
                <a:ext uri="{FF2B5EF4-FFF2-40B4-BE49-F238E27FC236}">
                  <a16:creationId xmlns:a16="http://schemas.microsoft.com/office/drawing/2014/main" id="{940CCDAE-9483-4A6E-A923-87596DDAFAAC}"/>
                </a:ext>
              </a:extLst>
            </p:cNvPr>
            <p:cNvSpPr txBox="1"/>
            <p:nvPr/>
          </p:nvSpPr>
          <p:spPr>
            <a:xfrm rot="261290">
              <a:off x="5832782" y="1336392"/>
              <a:ext cx="2793531" cy="3911464"/>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3737EC">
                  <a:alpha val="8258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1" name="文本框 60">
              <a:extLst>
                <a:ext uri="{FF2B5EF4-FFF2-40B4-BE49-F238E27FC236}">
                  <a16:creationId xmlns:a16="http://schemas.microsoft.com/office/drawing/2014/main" id="{6773BCB4-0C87-40B7-B641-2F12B7808B84}"/>
                </a:ext>
              </a:extLst>
            </p:cNvPr>
            <p:cNvSpPr txBox="1"/>
            <p:nvPr/>
          </p:nvSpPr>
          <p:spPr>
            <a:xfrm rot="290323">
              <a:off x="5822222" y="1333657"/>
              <a:ext cx="2807280" cy="3930715"/>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3D3DEA">
                  <a:alpha val="8064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2" name="文本框 61">
              <a:extLst>
                <a:ext uri="{FF2B5EF4-FFF2-40B4-BE49-F238E27FC236}">
                  <a16:creationId xmlns:a16="http://schemas.microsoft.com/office/drawing/2014/main" id="{D1191E9A-FA43-45B5-9338-ADA648FFAECD}"/>
                </a:ext>
              </a:extLst>
            </p:cNvPr>
            <p:cNvSpPr txBox="1"/>
            <p:nvPr/>
          </p:nvSpPr>
          <p:spPr>
            <a:xfrm rot="319355">
              <a:off x="5811662" y="1330923"/>
              <a:ext cx="2821028" cy="3949965"/>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4343E8">
                  <a:alpha val="7871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3" name="文本框 62">
              <a:extLst>
                <a:ext uri="{FF2B5EF4-FFF2-40B4-BE49-F238E27FC236}">
                  <a16:creationId xmlns:a16="http://schemas.microsoft.com/office/drawing/2014/main" id="{6B533BEE-E3CE-4188-990D-45B926A1223A}"/>
                </a:ext>
              </a:extLst>
            </p:cNvPr>
            <p:cNvSpPr txBox="1"/>
            <p:nvPr/>
          </p:nvSpPr>
          <p:spPr>
            <a:xfrm rot="348387">
              <a:off x="5801101" y="1328189"/>
              <a:ext cx="2834777" cy="3969216"/>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4949E6">
                  <a:alpha val="7677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4" name="文本框 63">
              <a:extLst>
                <a:ext uri="{FF2B5EF4-FFF2-40B4-BE49-F238E27FC236}">
                  <a16:creationId xmlns:a16="http://schemas.microsoft.com/office/drawing/2014/main" id="{6C141F1B-6EE9-486D-8ECC-D5478A165D3F}"/>
                </a:ext>
              </a:extLst>
            </p:cNvPr>
            <p:cNvSpPr txBox="1"/>
            <p:nvPr/>
          </p:nvSpPr>
          <p:spPr>
            <a:xfrm rot="377419">
              <a:off x="5790542" y="1325454"/>
              <a:ext cx="2848526" cy="3988467"/>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5050E4">
                  <a:alpha val="7483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5" name="文本框 64">
              <a:extLst>
                <a:ext uri="{FF2B5EF4-FFF2-40B4-BE49-F238E27FC236}">
                  <a16:creationId xmlns:a16="http://schemas.microsoft.com/office/drawing/2014/main" id="{7B106445-D429-485D-BF40-5DB0A61EB818}"/>
                </a:ext>
              </a:extLst>
            </p:cNvPr>
            <p:cNvSpPr txBox="1"/>
            <p:nvPr/>
          </p:nvSpPr>
          <p:spPr>
            <a:xfrm rot="406452">
              <a:off x="5779981" y="1322720"/>
              <a:ext cx="2862274" cy="4007717"/>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5656E2">
                  <a:alpha val="7290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6" name="文本框 65">
              <a:extLst>
                <a:ext uri="{FF2B5EF4-FFF2-40B4-BE49-F238E27FC236}">
                  <a16:creationId xmlns:a16="http://schemas.microsoft.com/office/drawing/2014/main" id="{634A64D3-5D31-4248-845A-D9F0C5BA9D77}"/>
                </a:ext>
              </a:extLst>
            </p:cNvPr>
            <p:cNvSpPr txBox="1"/>
            <p:nvPr/>
          </p:nvSpPr>
          <p:spPr>
            <a:xfrm rot="435484">
              <a:off x="5769421" y="1319985"/>
              <a:ext cx="2876023" cy="4026968"/>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5C5CE0">
                  <a:alpha val="7096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7" name="文本框 66">
              <a:extLst>
                <a:ext uri="{FF2B5EF4-FFF2-40B4-BE49-F238E27FC236}">
                  <a16:creationId xmlns:a16="http://schemas.microsoft.com/office/drawing/2014/main" id="{CC0F8AB6-590C-4F00-847E-AA7BE2338FBE}"/>
                </a:ext>
              </a:extLst>
            </p:cNvPr>
            <p:cNvSpPr txBox="1"/>
            <p:nvPr/>
          </p:nvSpPr>
          <p:spPr>
            <a:xfrm rot="464516">
              <a:off x="5758861" y="1317251"/>
              <a:ext cx="2889771" cy="4046218"/>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6262DD">
                  <a:alpha val="6903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8" name="文本框 67">
              <a:extLst>
                <a:ext uri="{FF2B5EF4-FFF2-40B4-BE49-F238E27FC236}">
                  <a16:creationId xmlns:a16="http://schemas.microsoft.com/office/drawing/2014/main" id="{C3672F42-4D4A-4969-A12D-75403B99A9FC}"/>
                </a:ext>
              </a:extLst>
            </p:cNvPr>
            <p:cNvSpPr txBox="1"/>
            <p:nvPr/>
          </p:nvSpPr>
          <p:spPr>
            <a:xfrm rot="493548">
              <a:off x="5748301" y="1314516"/>
              <a:ext cx="2903520" cy="4065469"/>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6868DB">
                  <a:alpha val="6709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69" name="文本框 68">
              <a:extLst>
                <a:ext uri="{FF2B5EF4-FFF2-40B4-BE49-F238E27FC236}">
                  <a16:creationId xmlns:a16="http://schemas.microsoft.com/office/drawing/2014/main" id="{77C85EC6-6AD6-46C3-9383-7EE45E949610}"/>
                </a:ext>
              </a:extLst>
            </p:cNvPr>
            <p:cNvSpPr txBox="1"/>
            <p:nvPr/>
          </p:nvSpPr>
          <p:spPr>
            <a:xfrm rot="522581">
              <a:off x="5737741" y="1311782"/>
              <a:ext cx="2917268" cy="4084719"/>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6E6ED9">
                  <a:alpha val="6516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0" name="文本框 69">
              <a:extLst>
                <a:ext uri="{FF2B5EF4-FFF2-40B4-BE49-F238E27FC236}">
                  <a16:creationId xmlns:a16="http://schemas.microsoft.com/office/drawing/2014/main" id="{DFC09B8B-471B-41B0-AB13-1C715BB93171}"/>
                </a:ext>
              </a:extLst>
            </p:cNvPr>
            <p:cNvSpPr txBox="1"/>
            <p:nvPr/>
          </p:nvSpPr>
          <p:spPr>
            <a:xfrm rot="551613">
              <a:off x="5727181" y="1309047"/>
              <a:ext cx="2931017" cy="4103970"/>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7575D7">
                  <a:alpha val="6322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1" name="文本框 70">
              <a:extLst>
                <a:ext uri="{FF2B5EF4-FFF2-40B4-BE49-F238E27FC236}">
                  <a16:creationId xmlns:a16="http://schemas.microsoft.com/office/drawing/2014/main" id="{06422270-75BF-46AC-8A58-3D97BFD0848A}"/>
                </a:ext>
              </a:extLst>
            </p:cNvPr>
            <p:cNvSpPr txBox="1"/>
            <p:nvPr/>
          </p:nvSpPr>
          <p:spPr>
            <a:xfrm rot="580645">
              <a:off x="5716621" y="1306313"/>
              <a:ext cx="2944766" cy="4123220"/>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7B7BD5">
                  <a:alpha val="6129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2" name="文本框 71">
              <a:extLst>
                <a:ext uri="{FF2B5EF4-FFF2-40B4-BE49-F238E27FC236}">
                  <a16:creationId xmlns:a16="http://schemas.microsoft.com/office/drawing/2014/main" id="{702F8B6D-E1F6-40B6-935E-37D6B2E2EFF1}"/>
                </a:ext>
              </a:extLst>
            </p:cNvPr>
            <p:cNvSpPr txBox="1"/>
            <p:nvPr/>
          </p:nvSpPr>
          <p:spPr>
            <a:xfrm rot="609677">
              <a:off x="5706061" y="1303579"/>
              <a:ext cx="2958514" cy="4142471"/>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8181D3">
                  <a:alpha val="5935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3" name="文本框 72">
              <a:extLst>
                <a:ext uri="{FF2B5EF4-FFF2-40B4-BE49-F238E27FC236}">
                  <a16:creationId xmlns:a16="http://schemas.microsoft.com/office/drawing/2014/main" id="{BCDCF672-6E49-4964-A10B-CA5C28409DB2}"/>
                </a:ext>
              </a:extLst>
            </p:cNvPr>
            <p:cNvSpPr txBox="1"/>
            <p:nvPr/>
          </p:nvSpPr>
          <p:spPr>
            <a:xfrm rot="638710">
              <a:off x="5695501" y="1300844"/>
              <a:ext cx="2972263" cy="4161722"/>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8787D1">
                  <a:alpha val="5741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4" name="文本框 73">
              <a:extLst>
                <a:ext uri="{FF2B5EF4-FFF2-40B4-BE49-F238E27FC236}">
                  <a16:creationId xmlns:a16="http://schemas.microsoft.com/office/drawing/2014/main" id="{0B92B57D-A72C-4872-B474-097A3B4DE562}"/>
                </a:ext>
              </a:extLst>
            </p:cNvPr>
            <p:cNvSpPr txBox="1"/>
            <p:nvPr/>
          </p:nvSpPr>
          <p:spPr>
            <a:xfrm rot="667742">
              <a:off x="5684941" y="1298110"/>
              <a:ext cx="2986011" cy="4180972"/>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8D8DCF">
                  <a:alpha val="5548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5" name="文本框 74">
              <a:extLst>
                <a:ext uri="{FF2B5EF4-FFF2-40B4-BE49-F238E27FC236}">
                  <a16:creationId xmlns:a16="http://schemas.microsoft.com/office/drawing/2014/main" id="{316E1642-5D67-4DB4-A1A8-12087C9E8D06}"/>
                </a:ext>
              </a:extLst>
            </p:cNvPr>
            <p:cNvSpPr txBox="1"/>
            <p:nvPr/>
          </p:nvSpPr>
          <p:spPr>
            <a:xfrm rot="696774">
              <a:off x="5674381" y="1295375"/>
              <a:ext cx="2999760" cy="4200223"/>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9393CD">
                  <a:alpha val="5354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6" name="文本框 75">
              <a:extLst>
                <a:ext uri="{FF2B5EF4-FFF2-40B4-BE49-F238E27FC236}">
                  <a16:creationId xmlns:a16="http://schemas.microsoft.com/office/drawing/2014/main" id="{959EA85E-7339-47FA-BEA4-FAAAD14ABB6B}"/>
                </a:ext>
              </a:extLst>
            </p:cNvPr>
            <p:cNvSpPr txBox="1"/>
            <p:nvPr/>
          </p:nvSpPr>
          <p:spPr>
            <a:xfrm rot="725806">
              <a:off x="5663821" y="1292641"/>
              <a:ext cx="3013509" cy="4219473"/>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9A9ACB">
                  <a:alpha val="5161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7" name="文本框 76">
              <a:extLst>
                <a:ext uri="{FF2B5EF4-FFF2-40B4-BE49-F238E27FC236}">
                  <a16:creationId xmlns:a16="http://schemas.microsoft.com/office/drawing/2014/main" id="{A0A8F005-11E9-4566-A566-32568BC3DA1C}"/>
                </a:ext>
              </a:extLst>
            </p:cNvPr>
            <p:cNvSpPr txBox="1"/>
            <p:nvPr/>
          </p:nvSpPr>
          <p:spPr>
            <a:xfrm rot="754839">
              <a:off x="5653261" y="1289906"/>
              <a:ext cx="3027257" cy="4238724"/>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A0A0C9">
                  <a:alpha val="4967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8" name="文本框 77">
              <a:extLst>
                <a:ext uri="{FF2B5EF4-FFF2-40B4-BE49-F238E27FC236}">
                  <a16:creationId xmlns:a16="http://schemas.microsoft.com/office/drawing/2014/main" id="{6BC68AB6-5013-49E1-8AF0-47B8CEB553E1}"/>
                </a:ext>
              </a:extLst>
            </p:cNvPr>
            <p:cNvSpPr txBox="1"/>
            <p:nvPr/>
          </p:nvSpPr>
          <p:spPr>
            <a:xfrm rot="783871">
              <a:off x="5642701" y="1287172"/>
              <a:ext cx="3041006" cy="4257975"/>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A6A6C7">
                  <a:alpha val="4774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79" name="文本框 78">
              <a:extLst>
                <a:ext uri="{FF2B5EF4-FFF2-40B4-BE49-F238E27FC236}">
                  <a16:creationId xmlns:a16="http://schemas.microsoft.com/office/drawing/2014/main" id="{F398696B-938E-4717-B730-1ADB6715146C}"/>
                </a:ext>
              </a:extLst>
            </p:cNvPr>
            <p:cNvSpPr txBox="1"/>
            <p:nvPr/>
          </p:nvSpPr>
          <p:spPr>
            <a:xfrm rot="812903">
              <a:off x="5632141" y="1284437"/>
              <a:ext cx="3054754" cy="4277225"/>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ACACC5">
                  <a:alpha val="4580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80" name="文本框 79">
              <a:extLst>
                <a:ext uri="{FF2B5EF4-FFF2-40B4-BE49-F238E27FC236}">
                  <a16:creationId xmlns:a16="http://schemas.microsoft.com/office/drawing/2014/main" id="{24173823-C0AB-41EE-BD4A-0C55A8FEE3EF}"/>
                </a:ext>
              </a:extLst>
            </p:cNvPr>
            <p:cNvSpPr txBox="1"/>
            <p:nvPr/>
          </p:nvSpPr>
          <p:spPr>
            <a:xfrm rot="841935">
              <a:off x="5621581" y="1281703"/>
              <a:ext cx="3068503" cy="4296476"/>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B2B2C3">
                  <a:alpha val="4387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81" name="文本框 80">
              <a:extLst>
                <a:ext uri="{FF2B5EF4-FFF2-40B4-BE49-F238E27FC236}">
                  <a16:creationId xmlns:a16="http://schemas.microsoft.com/office/drawing/2014/main" id="{0920A903-2EAE-45B1-92F4-AC990D5747BB}"/>
                </a:ext>
              </a:extLst>
            </p:cNvPr>
            <p:cNvSpPr txBox="1"/>
            <p:nvPr/>
          </p:nvSpPr>
          <p:spPr>
            <a:xfrm rot="870968">
              <a:off x="5611021" y="1278968"/>
              <a:ext cx="3082251" cy="4315726"/>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w="9525" cap="flat" cmpd="sng" algn="ctr">
              <a:solidFill>
                <a:srgbClr val="B8B8C1">
                  <a:alpha val="4193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82" name="文本框 81">
              <a:extLst>
                <a:ext uri="{FF2B5EF4-FFF2-40B4-BE49-F238E27FC236}">
                  <a16:creationId xmlns:a16="http://schemas.microsoft.com/office/drawing/2014/main" id="{EE001609-397C-4E3C-9AB3-D1D551352E81}"/>
                </a:ext>
              </a:extLst>
            </p:cNvPr>
            <p:cNvSpPr txBox="1">
              <a:spLocks noChangeAspect="1"/>
            </p:cNvSpPr>
            <p:nvPr/>
          </p:nvSpPr>
          <p:spPr>
            <a:xfrm rot="900000">
              <a:off x="5600461" y="1276234"/>
              <a:ext cx="3096000" cy="4334977"/>
            </a:xfrm>
            <a:custGeom>
              <a:avLst/>
              <a:gdLst/>
              <a:ahLst/>
              <a:cxnLst/>
              <a:rect l="l" t="t" r="r" b="b"/>
              <a:pathLst>
                <a:path w="2669794" h="3738209">
                  <a:moveTo>
                    <a:pt x="927114" y="0"/>
                  </a:moveTo>
                  <a:lnTo>
                    <a:pt x="2669794" y="0"/>
                  </a:lnTo>
                  <a:lnTo>
                    <a:pt x="2585512" y="622209"/>
                  </a:lnTo>
                  <a:lnTo>
                    <a:pt x="1408102" y="622209"/>
                  </a:lnTo>
                  <a:lnTo>
                    <a:pt x="1199796" y="1331179"/>
                  </a:lnTo>
                  <a:cubicBezTo>
                    <a:pt x="1305564" y="1279948"/>
                    <a:pt x="1417114" y="1254333"/>
                    <a:pt x="1534450" y="1254333"/>
                  </a:cubicBezTo>
                  <a:cubicBezTo>
                    <a:pt x="1808784" y="1254333"/>
                    <a:pt x="2029408" y="1344814"/>
                    <a:pt x="2196322" y="1525774"/>
                  </a:cubicBezTo>
                  <a:cubicBezTo>
                    <a:pt x="2363234" y="1706735"/>
                    <a:pt x="2446692" y="1961651"/>
                    <a:pt x="2446692" y="2290521"/>
                  </a:cubicBezTo>
                  <a:cubicBezTo>
                    <a:pt x="2446692" y="2723505"/>
                    <a:pt x="2324812" y="3073033"/>
                    <a:pt x="2081052" y="3339103"/>
                  </a:cubicBezTo>
                  <a:cubicBezTo>
                    <a:pt x="1837292" y="3605174"/>
                    <a:pt x="1533624" y="3738209"/>
                    <a:pt x="1170050" y="3738209"/>
                  </a:cubicBezTo>
                  <a:cubicBezTo>
                    <a:pt x="913894" y="3738209"/>
                    <a:pt x="685834" y="3673861"/>
                    <a:pt x="485868" y="3545163"/>
                  </a:cubicBezTo>
                  <a:cubicBezTo>
                    <a:pt x="285902" y="3416466"/>
                    <a:pt x="123946" y="3224234"/>
                    <a:pt x="0" y="2968466"/>
                  </a:cubicBezTo>
                  <a:lnTo>
                    <a:pt x="599898" y="2696211"/>
                  </a:lnTo>
                  <a:cubicBezTo>
                    <a:pt x="704012" y="2853545"/>
                    <a:pt x="802756" y="2961604"/>
                    <a:pt x="896128" y="3020388"/>
                  </a:cubicBezTo>
                  <a:cubicBezTo>
                    <a:pt x="989502" y="3079172"/>
                    <a:pt x="1091550" y="3108564"/>
                    <a:pt x="1202274" y="3108564"/>
                  </a:cubicBezTo>
                  <a:cubicBezTo>
                    <a:pt x="1362578" y="3108564"/>
                    <a:pt x="1495614" y="3045222"/>
                    <a:pt x="1601380" y="2918539"/>
                  </a:cubicBezTo>
                  <a:cubicBezTo>
                    <a:pt x="1707148" y="2791856"/>
                    <a:pt x="1760032" y="2623367"/>
                    <a:pt x="1760032" y="2413072"/>
                  </a:cubicBezTo>
                  <a:cubicBezTo>
                    <a:pt x="1760032" y="2255738"/>
                    <a:pt x="1719542" y="2129049"/>
                    <a:pt x="1638564" y="2033004"/>
                  </a:cubicBezTo>
                  <a:cubicBezTo>
                    <a:pt x="1557586" y="1936958"/>
                    <a:pt x="1460082" y="1888936"/>
                    <a:pt x="1346052" y="1888936"/>
                  </a:cubicBezTo>
                  <a:cubicBezTo>
                    <a:pt x="1190706" y="1888936"/>
                    <a:pt x="1065934" y="1961793"/>
                    <a:pt x="971736" y="2107507"/>
                  </a:cubicBezTo>
                  <a:lnTo>
                    <a:pt x="364400" y="1938630"/>
                  </a:lnTo>
                  <a:lnTo>
                    <a:pt x="927114" y="0"/>
                  </a:lnTo>
                  <a:close/>
                </a:path>
              </a:pathLst>
            </a:custGeom>
            <a:noFill/>
            <a:ln>
              <a:solidFill>
                <a:schemeClr val="bg1">
                  <a:lumMod val="75000"/>
                  <a:alpha val="40000"/>
                </a:schemeClr>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noFill/>
                <a:latin typeface="Arial" panose="020B0604020202020204" pitchFamily="34" charset="0"/>
              </a:endParaRPr>
            </a:p>
          </p:txBody>
        </p:sp>
      </p:grpSp>
      <p:sp>
        <p:nvSpPr>
          <p:cNvPr id="111" name="矩形 110">
            <a:extLst>
              <a:ext uri="{FF2B5EF4-FFF2-40B4-BE49-F238E27FC236}">
                <a16:creationId xmlns:a16="http://schemas.microsoft.com/office/drawing/2014/main" id="{ACEB8E82-45EE-423E-B6EA-46BE80A22C46}"/>
              </a:ext>
            </a:extLst>
          </p:cNvPr>
          <p:cNvSpPr/>
          <p:nvPr userDrawn="1"/>
        </p:nvSpPr>
        <p:spPr>
          <a:xfrm>
            <a:off x="896649" y="1202978"/>
            <a:ext cx="3701998" cy="707886"/>
          </a:xfrm>
          <a:prstGeom prst="rect">
            <a:avLst/>
          </a:prstGeom>
        </p:spPr>
        <p:txBody>
          <a:bodyPr wrap="square">
            <a:spAutoFit/>
          </a:bodyPr>
          <a:lstStyle/>
          <a:p>
            <a:r>
              <a:rPr lang="en-US" altLang="zh-CN" sz="4000" b="0" i="0" dirty="0">
                <a:solidFill>
                  <a:schemeClr val="tx2"/>
                </a:solidFill>
                <a:latin typeface="Arial" panose="020B0604020202020204" pitchFamily="34" charset="0"/>
              </a:rPr>
              <a:t>Part Five</a:t>
            </a:r>
            <a:endParaRPr lang="zh-CN" altLang="en-US" sz="4000" b="0" i="0" dirty="0">
              <a:solidFill>
                <a:schemeClr val="tx2"/>
              </a:solidFill>
              <a:latin typeface="Arial" panose="020B0604020202020204" pitchFamily="34" charset="0"/>
            </a:endParaRPr>
          </a:p>
        </p:txBody>
      </p:sp>
    </p:spTree>
    <p:extLst>
      <p:ext uri="{BB962C8B-B14F-4D97-AF65-F5344CB8AC3E}">
        <p14:creationId xmlns:p14="http://schemas.microsoft.com/office/powerpoint/2010/main" val="20928321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转场 过渡2">
    <p:spTree>
      <p:nvGrpSpPr>
        <p:cNvPr id="1" name=""/>
        <p:cNvGrpSpPr/>
        <p:nvPr/>
      </p:nvGrpSpPr>
      <p:grpSpPr>
        <a:xfrm>
          <a:off x="0" y="0"/>
          <a:ext cx="0" cy="0"/>
          <a:chOff x="0" y="0"/>
          <a:chExt cx="0" cy="0"/>
        </a:xfrm>
      </p:grpSpPr>
      <p:sp>
        <p:nvSpPr>
          <p:cNvPr id="17" name="矩形 16">
            <a:extLst>
              <a:ext uri="{FF2B5EF4-FFF2-40B4-BE49-F238E27FC236}">
                <a16:creationId xmlns:a16="http://schemas.microsoft.com/office/drawing/2014/main" id="{9E329FE8-EE02-4BBC-B304-4BCF5A1A9076}"/>
              </a:ext>
            </a:extLst>
          </p:cNvPr>
          <p:cNvSpPr/>
          <p:nvPr userDrawn="1"/>
        </p:nvSpPr>
        <p:spPr>
          <a:xfrm>
            <a:off x="-600" y="0"/>
            <a:ext cx="12193200" cy="6858000"/>
          </a:xfrm>
          <a:prstGeom prst="rect">
            <a:avLst/>
          </a:prstGeom>
          <a:blipFill dpi="0" rotWithShape="1">
            <a:blip r:embed="rId2">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8" name="任意多边形: 形状 7">
            <a:extLst>
              <a:ext uri="{FF2B5EF4-FFF2-40B4-BE49-F238E27FC236}">
                <a16:creationId xmlns:a16="http://schemas.microsoft.com/office/drawing/2014/main" id="{C284C6EC-C928-41E3-83D7-8A27C7E1245E}"/>
              </a:ext>
            </a:extLst>
          </p:cNvPr>
          <p:cNvSpPr/>
          <p:nvPr/>
        </p:nvSpPr>
        <p:spPr>
          <a:xfrm>
            <a:off x="2426034" y="2169000"/>
            <a:ext cx="1930439" cy="2520000"/>
          </a:xfrm>
          <a:custGeom>
            <a:avLst/>
            <a:gdLst>
              <a:gd name="connsiteX0" fmla="*/ 1714432 w 1930439"/>
              <a:gd name="connsiteY0" fmla="*/ 0 h 2520000"/>
              <a:gd name="connsiteX1" fmla="*/ 1930439 w 1930439"/>
              <a:gd name="connsiteY1" fmla="*/ 0 h 2520000"/>
              <a:gd name="connsiteX2" fmla="*/ 216007 w 1930439"/>
              <a:gd name="connsiteY2" fmla="*/ 2520000 h 2520000"/>
              <a:gd name="connsiteX3" fmla="*/ 0 w 1930439"/>
              <a:gd name="connsiteY3" fmla="*/ 2520000 h 2520000"/>
            </a:gdLst>
            <a:ahLst/>
            <a:cxnLst>
              <a:cxn ang="0">
                <a:pos x="connsiteX0" y="connsiteY0"/>
              </a:cxn>
              <a:cxn ang="0">
                <a:pos x="connsiteX1" y="connsiteY1"/>
              </a:cxn>
              <a:cxn ang="0">
                <a:pos x="connsiteX2" y="connsiteY2"/>
              </a:cxn>
              <a:cxn ang="0">
                <a:pos x="connsiteX3" y="connsiteY3"/>
              </a:cxn>
            </a:cxnLst>
            <a:rect l="l" t="t" r="r" b="b"/>
            <a:pathLst>
              <a:path w="1930439" h="2520000">
                <a:moveTo>
                  <a:pt x="1714432" y="0"/>
                </a:moveTo>
                <a:lnTo>
                  <a:pt x="1930439" y="0"/>
                </a:lnTo>
                <a:lnTo>
                  <a:pt x="216007" y="2520000"/>
                </a:lnTo>
                <a:lnTo>
                  <a:pt x="0" y="2520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b="0" i="0" dirty="0">
              <a:latin typeface="Arial" panose="020B0604020202020204" pitchFamily="34" charset="0"/>
            </a:endParaRPr>
          </a:p>
        </p:txBody>
      </p:sp>
      <p:sp>
        <p:nvSpPr>
          <p:cNvPr id="14" name="任意多边形: 形状 13">
            <a:extLst>
              <a:ext uri="{FF2B5EF4-FFF2-40B4-BE49-F238E27FC236}">
                <a16:creationId xmlns:a16="http://schemas.microsoft.com/office/drawing/2014/main" id="{59E74A74-A3E5-4D1F-8D85-AD856D7DEFF5}"/>
              </a:ext>
            </a:extLst>
          </p:cNvPr>
          <p:cNvSpPr/>
          <p:nvPr/>
        </p:nvSpPr>
        <p:spPr>
          <a:xfrm>
            <a:off x="1" y="2169000"/>
            <a:ext cx="3976915" cy="2520000"/>
          </a:xfrm>
          <a:custGeom>
            <a:avLst/>
            <a:gdLst>
              <a:gd name="connsiteX0" fmla="*/ 0 w 3976915"/>
              <a:gd name="connsiteY0" fmla="*/ 0 h 2520000"/>
              <a:gd name="connsiteX1" fmla="*/ 3976915 w 3976915"/>
              <a:gd name="connsiteY1" fmla="*/ 0 h 2520000"/>
              <a:gd name="connsiteX2" fmla="*/ 2262483 w 3976915"/>
              <a:gd name="connsiteY2" fmla="*/ 2520000 h 2520000"/>
              <a:gd name="connsiteX3" fmla="*/ 0 w 3976915"/>
              <a:gd name="connsiteY3" fmla="*/ 2520000 h 2520000"/>
            </a:gdLst>
            <a:ahLst/>
            <a:cxnLst>
              <a:cxn ang="0">
                <a:pos x="connsiteX0" y="connsiteY0"/>
              </a:cxn>
              <a:cxn ang="0">
                <a:pos x="connsiteX1" y="connsiteY1"/>
              </a:cxn>
              <a:cxn ang="0">
                <a:pos x="connsiteX2" y="connsiteY2"/>
              </a:cxn>
              <a:cxn ang="0">
                <a:pos x="connsiteX3" y="connsiteY3"/>
              </a:cxn>
            </a:cxnLst>
            <a:rect l="l" t="t" r="r" b="b"/>
            <a:pathLst>
              <a:path w="3976915" h="2520000">
                <a:moveTo>
                  <a:pt x="0" y="0"/>
                </a:moveTo>
                <a:lnTo>
                  <a:pt x="3976915" y="0"/>
                </a:lnTo>
                <a:lnTo>
                  <a:pt x="2262483" y="2520000"/>
                </a:lnTo>
                <a:lnTo>
                  <a:pt x="0" y="2520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b="0" i="0" dirty="0">
              <a:latin typeface="Arial" panose="020B0604020202020204" pitchFamily="34" charset="0"/>
            </a:endParaRPr>
          </a:p>
        </p:txBody>
      </p:sp>
      <p:sp>
        <p:nvSpPr>
          <p:cNvPr id="13" name="任意多边形: 形状 12">
            <a:extLst>
              <a:ext uri="{FF2B5EF4-FFF2-40B4-BE49-F238E27FC236}">
                <a16:creationId xmlns:a16="http://schemas.microsoft.com/office/drawing/2014/main" id="{ED9131BD-899E-4236-B18D-C7257091A2A5}"/>
              </a:ext>
            </a:extLst>
          </p:cNvPr>
          <p:cNvSpPr/>
          <p:nvPr userDrawn="1"/>
        </p:nvSpPr>
        <p:spPr>
          <a:xfrm>
            <a:off x="2805592" y="2169000"/>
            <a:ext cx="9386408" cy="2520000"/>
          </a:xfrm>
          <a:custGeom>
            <a:avLst/>
            <a:gdLst>
              <a:gd name="connsiteX0" fmla="*/ 1714432 w 9386408"/>
              <a:gd name="connsiteY0" fmla="*/ 0 h 2520000"/>
              <a:gd name="connsiteX1" fmla="*/ 9386408 w 9386408"/>
              <a:gd name="connsiteY1" fmla="*/ 0 h 2520000"/>
              <a:gd name="connsiteX2" fmla="*/ 9386408 w 9386408"/>
              <a:gd name="connsiteY2" fmla="*/ 2520000 h 2520000"/>
              <a:gd name="connsiteX3" fmla="*/ 0 w 9386408"/>
              <a:gd name="connsiteY3" fmla="*/ 2520000 h 2520000"/>
            </a:gdLst>
            <a:ahLst/>
            <a:cxnLst>
              <a:cxn ang="0">
                <a:pos x="connsiteX0" y="connsiteY0"/>
              </a:cxn>
              <a:cxn ang="0">
                <a:pos x="connsiteX1" y="connsiteY1"/>
              </a:cxn>
              <a:cxn ang="0">
                <a:pos x="connsiteX2" y="connsiteY2"/>
              </a:cxn>
              <a:cxn ang="0">
                <a:pos x="connsiteX3" y="connsiteY3"/>
              </a:cxn>
            </a:cxnLst>
            <a:rect l="l" t="t" r="r" b="b"/>
            <a:pathLst>
              <a:path w="9386408" h="2520000">
                <a:moveTo>
                  <a:pt x="1714432" y="0"/>
                </a:moveTo>
                <a:lnTo>
                  <a:pt x="9386408" y="0"/>
                </a:lnTo>
                <a:lnTo>
                  <a:pt x="9386408" y="2520000"/>
                </a:lnTo>
                <a:lnTo>
                  <a:pt x="0" y="2520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b="0" i="0" dirty="0">
              <a:latin typeface="Arial" panose="020B0604020202020204" pitchFamily="34" charset="0"/>
            </a:endParaRPr>
          </a:p>
        </p:txBody>
      </p:sp>
      <p:sp>
        <p:nvSpPr>
          <p:cNvPr id="11" name="任意多边形: 形状 10">
            <a:extLst>
              <a:ext uri="{FF2B5EF4-FFF2-40B4-BE49-F238E27FC236}">
                <a16:creationId xmlns:a16="http://schemas.microsoft.com/office/drawing/2014/main" id="{0B780DBD-C79A-4862-B8BE-EB559FB338CD}"/>
              </a:ext>
            </a:extLst>
          </p:cNvPr>
          <p:cNvSpPr>
            <a:spLocks noChangeAspect="1"/>
          </p:cNvSpPr>
          <p:nvPr userDrawn="1"/>
        </p:nvSpPr>
        <p:spPr>
          <a:xfrm>
            <a:off x="868255" y="2745000"/>
            <a:ext cx="1368000" cy="1368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15" name="文本占位符 14">
            <a:extLst>
              <a:ext uri="{FF2B5EF4-FFF2-40B4-BE49-F238E27FC236}">
                <a16:creationId xmlns:a16="http://schemas.microsoft.com/office/drawing/2014/main" id="{E2A95259-D263-450F-8AD8-2AC7535B2F89}"/>
              </a:ext>
            </a:extLst>
          </p:cNvPr>
          <p:cNvSpPr>
            <a:spLocks noGrp="1"/>
          </p:cNvSpPr>
          <p:nvPr>
            <p:ph type="body" sz="quarter" idx="11" hasCustomPrompt="1"/>
          </p:nvPr>
        </p:nvSpPr>
        <p:spPr>
          <a:xfrm>
            <a:off x="4842141" y="2444962"/>
            <a:ext cx="2466975" cy="600075"/>
          </a:xfrm>
          <a:prstGeom prst="rect">
            <a:avLst/>
          </a:prstGeom>
        </p:spPr>
        <p:txBody>
          <a:bodyPr/>
          <a:lstStyle>
            <a:lvl1pPr marL="0" indent="0">
              <a:buNone/>
              <a:defRPr sz="3200" b="0" i="0">
                <a:solidFill>
                  <a:schemeClr val="bg1"/>
                </a:solidFill>
                <a:latin typeface="Arial" panose="020B0604020202020204" pitchFamily="34" charset="0"/>
                <a:ea typeface="+mj-ea"/>
              </a:defRPr>
            </a:lvl1pPr>
          </a:lstStyle>
          <a:p>
            <a:pPr lvl="0"/>
            <a:r>
              <a:rPr lang="en-US" altLang="zh-CN" dirty="0"/>
              <a:t>Part One</a:t>
            </a:r>
            <a:endParaRPr lang="zh-CN" altLang="en-US" dirty="0"/>
          </a:p>
        </p:txBody>
      </p:sp>
      <p:sp>
        <p:nvSpPr>
          <p:cNvPr id="16" name="文本占位符 14">
            <a:extLst>
              <a:ext uri="{FF2B5EF4-FFF2-40B4-BE49-F238E27FC236}">
                <a16:creationId xmlns:a16="http://schemas.microsoft.com/office/drawing/2014/main" id="{41794B23-32AA-497C-AE79-9339ACF8E6A8}"/>
              </a:ext>
            </a:extLst>
          </p:cNvPr>
          <p:cNvSpPr>
            <a:spLocks noGrp="1"/>
          </p:cNvSpPr>
          <p:nvPr>
            <p:ph type="body" sz="quarter" idx="12" hasCustomPrompt="1"/>
          </p:nvPr>
        </p:nvSpPr>
        <p:spPr>
          <a:xfrm>
            <a:off x="4842141" y="3212889"/>
            <a:ext cx="5768709" cy="600075"/>
          </a:xfrm>
          <a:prstGeom prst="rect">
            <a:avLst/>
          </a:prstGeom>
        </p:spPr>
        <p:txBody>
          <a:bodyPr/>
          <a:lstStyle>
            <a:lvl1pPr marL="0" indent="0">
              <a:buNone/>
              <a:defRPr sz="4400" b="0" i="0">
                <a:solidFill>
                  <a:schemeClr val="bg1"/>
                </a:solidFill>
                <a:latin typeface="Arial" panose="020B0604020202020204" pitchFamily="34" charset="0"/>
                <a:ea typeface="+mj-ea"/>
              </a:defRPr>
            </a:lvl1pPr>
          </a:lstStyle>
          <a:p>
            <a:pPr lvl="0"/>
            <a:r>
              <a:rPr lang="zh-CN" altLang="en-US" dirty="0"/>
              <a:t>输入章节标题</a:t>
            </a:r>
          </a:p>
        </p:txBody>
      </p:sp>
      <p:sp>
        <p:nvSpPr>
          <p:cNvPr id="18" name="文本占位符 14">
            <a:extLst>
              <a:ext uri="{FF2B5EF4-FFF2-40B4-BE49-F238E27FC236}">
                <a16:creationId xmlns:a16="http://schemas.microsoft.com/office/drawing/2014/main" id="{D8DA090E-7964-49AF-81C9-7C3E367EB52C}"/>
              </a:ext>
            </a:extLst>
          </p:cNvPr>
          <p:cNvSpPr>
            <a:spLocks noGrp="1"/>
          </p:cNvSpPr>
          <p:nvPr>
            <p:ph type="body" sz="quarter" idx="13" hasCustomPrompt="1"/>
          </p:nvPr>
        </p:nvSpPr>
        <p:spPr>
          <a:xfrm>
            <a:off x="4842140" y="3928931"/>
            <a:ext cx="5768709" cy="600075"/>
          </a:xfrm>
          <a:prstGeom prst="rect">
            <a:avLst/>
          </a:prstGeom>
        </p:spPr>
        <p:txBody>
          <a:bodyPr/>
          <a:lstStyle>
            <a:lvl1pPr marL="0" indent="0">
              <a:lnSpc>
                <a:spcPct val="170000"/>
              </a:lnSpc>
              <a:spcBef>
                <a:spcPts val="0"/>
              </a:spcBef>
              <a:buNone/>
              <a:defRPr sz="1800" b="0">
                <a:solidFill>
                  <a:schemeClr val="bg1"/>
                </a:solidFill>
                <a:latin typeface="+mn-ea"/>
                <a:ea typeface="+mn-ea"/>
              </a:defRPr>
            </a:lvl1pPr>
          </a:lstStyle>
          <a:p>
            <a:pPr lvl="0"/>
            <a:r>
              <a:rPr lang="zh-CN" altLang="en-US" dirty="0"/>
              <a:t>关键词</a:t>
            </a:r>
          </a:p>
        </p:txBody>
      </p:sp>
      <p:sp>
        <p:nvSpPr>
          <p:cNvPr id="19" name="文本框 18">
            <a:extLst>
              <a:ext uri="{FF2B5EF4-FFF2-40B4-BE49-F238E27FC236}">
                <a16:creationId xmlns:a16="http://schemas.microsoft.com/office/drawing/2014/main" id="{E3C193C7-6F99-46C3-B453-E8ADB651C522}"/>
              </a:ext>
            </a:extLst>
          </p:cNvPr>
          <p:cNvSpPr txBox="1"/>
          <p:nvPr userDrawn="1"/>
        </p:nvSpPr>
        <p:spPr>
          <a:xfrm>
            <a:off x="11516136" y="2453925"/>
            <a:ext cx="374536" cy="1950149"/>
          </a:xfrm>
          <a:prstGeom prst="rect">
            <a:avLst/>
          </a:prstGeom>
          <a:noFill/>
        </p:spPr>
        <p:txBody>
          <a:bodyPr wrap="square" rtlCol="0">
            <a:spAutoFit/>
          </a:bodyPr>
          <a:lstStyle/>
          <a:p>
            <a:pPr algn="l">
              <a:lnSpc>
                <a:spcPct val="120000"/>
              </a:lnSpc>
            </a:pPr>
            <a:r>
              <a:rPr lang="zh-CN" altLang="en-US" sz="1200" b="0" i="0" kern="1200" dirty="0">
                <a:solidFill>
                  <a:schemeClr val="bg1">
                    <a:lumMod val="95000"/>
                  </a:schemeClr>
                </a:solidFill>
                <a:effectLst/>
                <a:latin typeface="+mn-ea"/>
                <a:ea typeface="+mn-ea"/>
                <a:cs typeface="+mn-cs"/>
              </a:rPr>
              <a:t>博学笃志  </a:t>
            </a:r>
            <a:endParaRPr lang="en-US" altLang="zh-CN" sz="1200" b="0" i="0" kern="1200" dirty="0">
              <a:solidFill>
                <a:schemeClr val="bg1">
                  <a:lumMod val="95000"/>
                </a:schemeClr>
              </a:solidFill>
              <a:effectLst/>
              <a:latin typeface="+mn-ea"/>
              <a:ea typeface="+mn-ea"/>
              <a:cs typeface="+mn-cs"/>
            </a:endParaRPr>
          </a:p>
          <a:p>
            <a:pPr algn="l">
              <a:lnSpc>
                <a:spcPct val="120000"/>
              </a:lnSpc>
              <a:spcBef>
                <a:spcPts val="800"/>
              </a:spcBef>
            </a:pPr>
            <a:r>
              <a:rPr lang="zh-CN" altLang="en-US" sz="1200" b="0" i="0" kern="1200" dirty="0">
                <a:solidFill>
                  <a:schemeClr val="bg1">
                    <a:lumMod val="95000"/>
                  </a:schemeClr>
                </a:solidFill>
                <a:effectLst/>
                <a:latin typeface="+mn-ea"/>
                <a:ea typeface="+mn-ea"/>
                <a:cs typeface="+mn-cs"/>
              </a:rPr>
              <a:t>格物明德</a:t>
            </a:r>
            <a:endParaRPr lang="zh-CN" altLang="en-US" sz="900" spc="100" dirty="0">
              <a:solidFill>
                <a:schemeClr val="bg1">
                  <a:lumMod val="95000"/>
                </a:schemeClr>
              </a:solidFill>
              <a:latin typeface="+mn-ea"/>
              <a:ea typeface="+mn-ea"/>
            </a:endParaRPr>
          </a:p>
        </p:txBody>
      </p:sp>
    </p:spTree>
    <p:extLst>
      <p:ext uri="{BB962C8B-B14F-4D97-AF65-F5344CB8AC3E}">
        <p14:creationId xmlns:p14="http://schemas.microsoft.com/office/powerpoint/2010/main" val="27471690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第1章">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4" name="文本框 13">
            <a:extLst>
              <a:ext uri="{FF2B5EF4-FFF2-40B4-BE49-F238E27FC236}">
                <a16:creationId xmlns:a16="http://schemas.microsoft.com/office/drawing/2014/main" id="{33C7FCE4-6C52-47AE-976C-37B238AD8582}"/>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sp>
        <p:nvSpPr>
          <p:cNvPr id="16" name="任意多边形: 形状 15">
            <a:extLst>
              <a:ext uri="{FF2B5EF4-FFF2-40B4-BE49-F238E27FC236}">
                <a16:creationId xmlns:a16="http://schemas.microsoft.com/office/drawing/2014/main" id="{9050ED10-0EA3-4E42-BBC6-270F77F73247}"/>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cxnSp>
        <p:nvCxnSpPr>
          <p:cNvPr id="19" name="直接连接符 18">
            <a:extLst>
              <a:ext uri="{FF2B5EF4-FFF2-40B4-BE49-F238E27FC236}">
                <a16:creationId xmlns:a16="http://schemas.microsoft.com/office/drawing/2014/main" id="{FEC4CCBA-D19C-4B13-99E6-07AB845FD3DE}"/>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cxnSp>
        <p:nvCxnSpPr>
          <p:cNvPr id="22" name="直接连接符 21">
            <a:extLst>
              <a:ext uri="{FF2B5EF4-FFF2-40B4-BE49-F238E27FC236}">
                <a16:creationId xmlns:a16="http://schemas.microsoft.com/office/drawing/2014/main" id="{099225F0-D7EF-4EDB-B237-7C4F34828484}"/>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24" name="椭圆 123">
            <a:extLst>
              <a:ext uri="{FF2B5EF4-FFF2-40B4-BE49-F238E27FC236}">
                <a16:creationId xmlns:a16="http://schemas.microsoft.com/office/drawing/2014/main" id="{74554D4D-8772-40BE-BCD5-3974F7BF0F43}"/>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25" name="椭圆 124">
            <a:extLst>
              <a:ext uri="{FF2B5EF4-FFF2-40B4-BE49-F238E27FC236}">
                <a16:creationId xmlns:a16="http://schemas.microsoft.com/office/drawing/2014/main" id="{C697DE5E-368E-4C4B-BA90-473C75C536A3}"/>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26" name="椭圆 125">
            <a:extLst>
              <a:ext uri="{FF2B5EF4-FFF2-40B4-BE49-F238E27FC236}">
                <a16:creationId xmlns:a16="http://schemas.microsoft.com/office/drawing/2014/main" id="{CFC194E6-EF03-4C83-BFE8-A72A70E64922}"/>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27" name="椭圆 126">
            <a:extLst>
              <a:ext uri="{FF2B5EF4-FFF2-40B4-BE49-F238E27FC236}">
                <a16:creationId xmlns:a16="http://schemas.microsoft.com/office/drawing/2014/main" id="{ADA527F1-C803-4724-883D-AD442D51511F}"/>
              </a:ext>
            </a:extLst>
          </p:cNvPr>
          <p:cNvSpPr>
            <a:spLocks noChangeAspect="1"/>
          </p:cNvSpPr>
          <p:nvPr userDrawn="1"/>
        </p:nvSpPr>
        <p:spPr>
          <a:xfrm>
            <a:off x="10675850"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28" name="椭圆 127">
            <a:extLst>
              <a:ext uri="{FF2B5EF4-FFF2-40B4-BE49-F238E27FC236}">
                <a16:creationId xmlns:a16="http://schemas.microsoft.com/office/drawing/2014/main" id="{94A04C21-3993-412C-AE81-C7DD76AFF5D6}"/>
              </a:ext>
            </a:extLst>
          </p:cNvPr>
          <p:cNvSpPr>
            <a:spLocks noChangeAspect="1"/>
          </p:cNvSpPr>
          <p:nvPr userDrawn="1"/>
        </p:nvSpPr>
        <p:spPr>
          <a:xfrm>
            <a:off x="10898887"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pic>
        <p:nvPicPr>
          <p:cNvPr id="4" name="图片 3">
            <a:extLst>
              <a:ext uri="{FF2B5EF4-FFF2-40B4-BE49-F238E27FC236}">
                <a16:creationId xmlns:a16="http://schemas.microsoft.com/office/drawing/2014/main" id="{DBDC316C-9466-4138-B323-EC2EE9399C34}"/>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Tree>
    <p:extLst>
      <p:ext uri="{BB962C8B-B14F-4D97-AF65-F5344CB8AC3E}">
        <p14:creationId xmlns:p14="http://schemas.microsoft.com/office/powerpoint/2010/main" val="6686307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第2章">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15" name="文本框 14">
            <a:extLst>
              <a:ext uri="{FF2B5EF4-FFF2-40B4-BE49-F238E27FC236}">
                <a16:creationId xmlns:a16="http://schemas.microsoft.com/office/drawing/2014/main" id="{0A59FB1D-253A-44C3-A185-82B637A81898}"/>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16" name="直接连接符 15">
            <a:extLst>
              <a:ext uri="{FF2B5EF4-FFF2-40B4-BE49-F238E27FC236}">
                <a16:creationId xmlns:a16="http://schemas.microsoft.com/office/drawing/2014/main" id="{B771CE09-BED3-4321-BA32-215EC697DDF5}"/>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39707FC4-158E-4136-AB01-D6C35BEB8CC6}"/>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3" name="椭圆 22">
            <a:extLst>
              <a:ext uri="{FF2B5EF4-FFF2-40B4-BE49-F238E27FC236}">
                <a16:creationId xmlns:a16="http://schemas.microsoft.com/office/drawing/2014/main" id="{84E9AA8A-E997-4AAD-8532-E62747C758BB}"/>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4" name="椭圆 23">
            <a:extLst>
              <a:ext uri="{FF2B5EF4-FFF2-40B4-BE49-F238E27FC236}">
                <a16:creationId xmlns:a16="http://schemas.microsoft.com/office/drawing/2014/main" id="{50757ED6-0964-4E22-8DF5-DBEE64BD13B8}"/>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5" name="椭圆 24">
            <a:extLst>
              <a:ext uri="{FF2B5EF4-FFF2-40B4-BE49-F238E27FC236}">
                <a16:creationId xmlns:a16="http://schemas.microsoft.com/office/drawing/2014/main" id="{8C98CC99-91AD-4666-8084-5883AF1009D9}"/>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F953B02C-9562-45B8-882E-8BF8CE631D6D}"/>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A8B3EE4A-0D94-4908-BF31-AF3ED63B9CD2}"/>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9406275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第3章">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568BA80E-8033-4F83-A092-374D7E89E8A7}"/>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E2DD5A43-F36C-4C7E-8C0F-F073A6F68C9F}"/>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15" name="文本框 14">
            <a:extLst>
              <a:ext uri="{FF2B5EF4-FFF2-40B4-BE49-F238E27FC236}">
                <a16:creationId xmlns:a16="http://schemas.microsoft.com/office/drawing/2014/main" id="{5562E072-0A41-46B0-B0E3-7217DF9E5FCD}"/>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16" name="直接连接符 15">
            <a:extLst>
              <a:ext uri="{FF2B5EF4-FFF2-40B4-BE49-F238E27FC236}">
                <a16:creationId xmlns:a16="http://schemas.microsoft.com/office/drawing/2014/main" id="{65A80031-2738-4AEF-B0B4-9777108623C8}"/>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05074108-68BD-43AF-B736-E3370F2B344D}"/>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3" name="椭圆 22">
            <a:extLst>
              <a:ext uri="{FF2B5EF4-FFF2-40B4-BE49-F238E27FC236}">
                <a16:creationId xmlns:a16="http://schemas.microsoft.com/office/drawing/2014/main" id="{FD139DA3-B05E-4E53-AA9C-E1EFB5585B19}"/>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4" name="椭圆 23">
            <a:extLst>
              <a:ext uri="{FF2B5EF4-FFF2-40B4-BE49-F238E27FC236}">
                <a16:creationId xmlns:a16="http://schemas.microsoft.com/office/drawing/2014/main" id="{8DD54A52-C242-4B40-B74D-D0110BE2A33E}"/>
              </a:ext>
            </a:extLst>
          </p:cNvPr>
          <p:cNvSpPr>
            <a:spLocks noChangeAspect="1"/>
          </p:cNvSpPr>
          <p:nvPr userDrawn="1"/>
        </p:nvSpPr>
        <p:spPr>
          <a:xfrm>
            <a:off x="11121924"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5" name="椭圆 24">
            <a:extLst>
              <a:ext uri="{FF2B5EF4-FFF2-40B4-BE49-F238E27FC236}">
                <a16:creationId xmlns:a16="http://schemas.microsoft.com/office/drawing/2014/main" id="{E39A0B09-2FA7-4D2F-A052-31FEC9CBCE55}"/>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BEC8CEEE-538C-42C9-9CF2-BF1B3DB932C4}"/>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CD405064-BD4E-4C84-B813-8E2446D0C206}"/>
              </a:ext>
            </a:extLst>
          </p:cNvPr>
          <p:cNvSpPr>
            <a:spLocks noChangeAspect="1"/>
          </p:cNvSpPr>
          <p:nvPr userDrawn="1"/>
        </p:nvSpPr>
        <p:spPr>
          <a:xfrm>
            <a:off x="10898887"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2355684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第4章">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24" name="任意多边形: 形状 23">
            <a:extLst>
              <a:ext uri="{FF2B5EF4-FFF2-40B4-BE49-F238E27FC236}">
                <a16:creationId xmlns:a16="http://schemas.microsoft.com/office/drawing/2014/main" id="{CBA564AE-1117-414B-9051-C2A4B1D85016}"/>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25" name="图片 24">
            <a:extLst>
              <a:ext uri="{FF2B5EF4-FFF2-40B4-BE49-F238E27FC236}">
                <a16:creationId xmlns:a16="http://schemas.microsoft.com/office/drawing/2014/main" id="{9F0AB61C-D70F-42B4-AFD9-6ED27FB5A8D9}"/>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15" name="文本框 14">
            <a:extLst>
              <a:ext uri="{FF2B5EF4-FFF2-40B4-BE49-F238E27FC236}">
                <a16:creationId xmlns:a16="http://schemas.microsoft.com/office/drawing/2014/main" id="{657E3E93-31BC-40F5-911B-1542F7612B11}"/>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16" name="直接连接符 15">
            <a:extLst>
              <a:ext uri="{FF2B5EF4-FFF2-40B4-BE49-F238E27FC236}">
                <a16:creationId xmlns:a16="http://schemas.microsoft.com/office/drawing/2014/main" id="{107B0BE3-B9C3-44B2-8247-055A06E085FE}"/>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E4123CFD-F2C1-4F72-ADF4-6EADEF977147}"/>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椭圆 17">
            <a:extLst>
              <a:ext uri="{FF2B5EF4-FFF2-40B4-BE49-F238E27FC236}">
                <a16:creationId xmlns:a16="http://schemas.microsoft.com/office/drawing/2014/main" id="{655A1C85-4DF2-454F-ADB2-C2392094B72A}"/>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1" name="椭圆 20">
            <a:extLst>
              <a:ext uri="{FF2B5EF4-FFF2-40B4-BE49-F238E27FC236}">
                <a16:creationId xmlns:a16="http://schemas.microsoft.com/office/drawing/2014/main" id="{8D4446BA-8034-472B-9C19-80CED52FD2E9}"/>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3" name="椭圆 22">
            <a:extLst>
              <a:ext uri="{FF2B5EF4-FFF2-40B4-BE49-F238E27FC236}">
                <a16:creationId xmlns:a16="http://schemas.microsoft.com/office/drawing/2014/main" id="{E263C047-3438-419B-A62D-A0A75A554112}"/>
              </a:ext>
            </a:extLst>
          </p:cNvPr>
          <p:cNvSpPr>
            <a:spLocks noChangeAspect="1"/>
          </p:cNvSpPr>
          <p:nvPr userDrawn="1"/>
        </p:nvSpPr>
        <p:spPr>
          <a:xfrm>
            <a:off x="11344961"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08971602-7ACF-4327-807F-B24FBE872BAD}"/>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8E54197A-EBB0-4E99-8E68-DA3423B2FFE5}"/>
              </a:ext>
            </a:extLst>
          </p:cNvPr>
          <p:cNvSpPr>
            <a:spLocks noChangeAspect="1"/>
          </p:cNvSpPr>
          <p:nvPr userDrawn="1"/>
        </p:nvSpPr>
        <p:spPr>
          <a:xfrm>
            <a:off x="10898887"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42369074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第5章">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B62341E4-039A-4AF7-9A9C-B479213682D7}"/>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A5FD00FB-58D5-4AA2-991E-6BB525D6AC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15" name="文本框 14">
            <a:extLst>
              <a:ext uri="{FF2B5EF4-FFF2-40B4-BE49-F238E27FC236}">
                <a16:creationId xmlns:a16="http://schemas.microsoft.com/office/drawing/2014/main" id="{98645F86-B1A2-4840-98DC-A026959C6441}"/>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16" name="直接连接符 15">
            <a:extLst>
              <a:ext uri="{FF2B5EF4-FFF2-40B4-BE49-F238E27FC236}">
                <a16:creationId xmlns:a16="http://schemas.microsoft.com/office/drawing/2014/main" id="{E1C57D3A-F22E-4233-9C2A-D3FCACDE2D90}"/>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0B65A39-EE57-4AFF-8F23-59240B6AE539}"/>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3" name="椭圆 22">
            <a:extLst>
              <a:ext uri="{FF2B5EF4-FFF2-40B4-BE49-F238E27FC236}">
                <a16:creationId xmlns:a16="http://schemas.microsoft.com/office/drawing/2014/main" id="{C2891DB4-3B8C-41D5-9DAC-1A9D80B6A1F1}"/>
              </a:ext>
            </a:extLst>
          </p:cNvPr>
          <p:cNvSpPr>
            <a:spLocks noChangeAspect="1"/>
          </p:cNvSpPr>
          <p:nvPr userDrawn="1"/>
        </p:nvSpPr>
        <p:spPr>
          <a:xfrm>
            <a:off x="11568000"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4" name="椭圆 23">
            <a:extLst>
              <a:ext uri="{FF2B5EF4-FFF2-40B4-BE49-F238E27FC236}">
                <a16:creationId xmlns:a16="http://schemas.microsoft.com/office/drawing/2014/main" id="{19E01266-8244-42EA-8196-E327218A61DC}"/>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5" name="椭圆 24">
            <a:extLst>
              <a:ext uri="{FF2B5EF4-FFF2-40B4-BE49-F238E27FC236}">
                <a16:creationId xmlns:a16="http://schemas.microsoft.com/office/drawing/2014/main" id="{7E54611D-BE28-4CA6-9E5E-63F071E8CAF3}"/>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01A1A651-D2D8-422D-A8DA-3A23F8125AF4}"/>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FCD87E55-20CB-46C8-A690-50F930F0C2B8}"/>
              </a:ext>
            </a:extLst>
          </p:cNvPr>
          <p:cNvSpPr>
            <a:spLocks noChangeAspect="1"/>
          </p:cNvSpPr>
          <p:nvPr userDrawn="1"/>
        </p:nvSpPr>
        <p:spPr>
          <a:xfrm>
            <a:off x="10898887"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35774425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3人物">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28" name="图片占位符 27">
            <a:extLst>
              <a:ext uri="{FF2B5EF4-FFF2-40B4-BE49-F238E27FC236}">
                <a16:creationId xmlns:a16="http://schemas.microsoft.com/office/drawing/2014/main" id="{87E37CD5-9BBE-408E-997C-6A43DFAB6260}"/>
              </a:ext>
            </a:extLst>
          </p:cNvPr>
          <p:cNvSpPr>
            <a:spLocks noGrp="1"/>
          </p:cNvSpPr>
          <p:nvPr>
            <p:ph type="pic" sz="quarter" idx="11"/>
          </p:nvPr>
        </p:nvSpPr>
        <p:spPr>
          <a:xfrm>
            <a:off x="1921777" y="1938795"/>
            <a:ext cx="1260000" cy="1260000"/>
          </a:xfrm>
          <a:custGeom>
            <a:avLst/>
            <a:gdLst>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630000 w 1260000"/>
              <a:gd name="connsiteY4" fmla="*/ 0 h 12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000" h="1260000">
                <a:moveTo>
                  <a:pt x="630000" y="0"/>
                </a:moveTo>
                <a:cubicBezTo>
                  <a:pt x="977939" y="0"/>
                  <a:pt x="1260000" y="282061"/>
                  <a:pt x="1260000" y="630000"/>
                </a:cubicBezTo>
                <a:cubicBezTo>
                  <a:pt x="1260000" y="977939"/>
                  <a:pt x="977939" y="1260000"/>
                  <a:pt x="630000" y="1260000"/>
                </a:cubicBezTo>
                <a:cubicBezTo>
                  <a:pt x="282061" y="1260000"/>
                  <a:pt x="0" y="977939"/>
                  <a:pt x="0" y="630000"/>
                </a:cubicBezTo>
                <a:cubicBezTo>
                  <a:pt x="0" y="282061"/>
                  <a:pt x="282061" y="0"/>
                  <a:pt x="630000" y="0"/>
                </a:cubicBezTo>
                <a:close/>
              </a:path>
            </a:pathLst>
          </a:custGeom>
          <a:effectLst>
            <a:outerShdw blurRad="254000" sx="102000" sy="102000" algn="ctr" rotWithShape="0">
              <a:prstClr val="black">
                <a:alpha val="20000"/>
              </a:prstClr>
            </a:outerShdw>
          </a:effectLst>
        </p:spPr>
        <p:txBody>
          <a:bodyPr wrap="square">
            <a:noAutofit/>
          </a:bodyPr>
          <a:lstStyle>
            <a:lvl1pPr marL="0" indent="0" algn="ctr">
              <a:lnSpc>
                <a:spcPct val="150000"/>
              </a:lnSpc>
              <a:buNone/>
              <a:defRPr sz="2000" b="0" i="0">
                <a:latin typeface="Arial" panose="020B0604020202020204" pitchFamily="34" charset="0"/>
              </a:defRPr>
            </a:lvl1pPr>
          </a:lstStyle>
          <a:p>
            <a:endParaRPr lang="zh-CN" altLang="en-US" dirty="0"/>
          </a:p>
        </p:txBody>
      </p:sp>
      <p:sp>
        <p:nvSpPr>
          <p:cNvPr id="29" name="图片占位符 28">
            <a:extLst>
              <a:ext uri="{FF2B5EF4-FFF2-40B4-BE49-F238E27FC236}">
                <a16:creationId xmlns:a16="http://schemas.microsoft.com/office/drawing/2014/main" id="{FC904741-BB6C-4E4D-98DD-DE795BB5D61A}"/>
              </a:ext>
            </a:extLst>
          </p:cNvPr>
          <p:cNvSpPr>
            <a:spLocks noGrp="1"/>
          </p:cNvSpPr>
          <p:nvPr>
            <p:ph type="pic" sz="quarter" idx="12"/>
          </p:nvPr>
        </p:nvSpPr>
        <p:spPr>
          <a:xfrm>
            <a:off x="5461008" y="1938795"/>
            <a:ext cx="1260000" cy="1260000"/>
          </a:xfrm>
          <a:custGeom>
            <a:avLst/>
            <a:gdLst>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630000 w 1260000"/>
              <a:gd name="connsiteY4" fmla="*/ 0 h 12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000" h="1260000">
                <a:moveTo>
                  <a:pt x="630000" y="0"/>
                </a:moveTo>
                <a:cubicBezTo>
                  <a:pt x="977939" y="0"/>
                  <a:pt x="1260000" y="282061"/>
                  <a:pt x="1260000" y="630000"/>
                </a:cubicBezTo>
                <a:cubicBezTo>
                  <a:pt x="1260000" y="977939"/>
                  <a:pt x="977939" y="1260000"/>
                  <a:pt x="630000" y="1260000"/>
                </a:cubicBezTo>
                <a:cubicBezTo>
                  <a:pt x="282061" y="1260000"/>
                  <a:pt x="0" y="977939"/>
                  <a:pt x="0" y="630000"/>
                </a:cubicBezTo>
                <a:cubicBezTo>
                  <a:pt x="0" y="282061"/>
                  <a:pt x="282061" y="0"/>
                  <a:pt x="630000" y="0"/>
                </a:cubicBezTo>
                <a:close/>
              </a:path>
            </a:pathLst>
          </a:custGeom>
          <a:effectLst>
            <a:outerShdw blurRad="254000" sx="102000" sy="102000" algn="ctr" rotWithShape="0">
              <a:prstClr val="black">
                <a:alpha val="20000"/>
              </a:prstClr>
            </a:outerShdw>
          </a:effectLst>
        </p:spPr>
        <p:txBody>
          <a:bodyPr wrap="square">
            <a:noAutofit/>
          </a:bodyPr>
          <a:lstStyle>
            <a:lvl1pPr>
              <a:defRPr lang="zh-CN" altLang="en-US" sz="2000" b="0" i="0" dirty="0">
                <a:latin typeface="Arial" panose="020B0604020202020204" pitchFamily="34" charset="0"/>
              </a:defRPr>
            </a:lvl1pPr>
          </a:lstStyle>
          <a:p>
            <a:pPr marL="0" lvl="0" indent="0" algn="ctr">
              <a:lnSpc>
                <a:spcPct val="150000"/>
              </a:lnSpc>
              <a:buNone/>
            </a:pPr>
            <a:endParaRPr lang="zh-CN" altLang="en-US" dirty="0"/>
          </a:p>
        </p:txBody>
      </p:sp>
      <p:sp>
        <p:nvSpPr>
          <p:cNvPr id="30" name="图片占位符 29">
            <a:extLst>
              <a:ext uri="{FF2B5EF4-FFF2-40B4-BE49-F238E27FC236}">
                <a16:creationId xmlns:a16="http://schemas.microsoft.com/office/drawing/2014/main" id="{74567F33-C9C0-4BE8-AE97-48C785EB7C90}"/>
              </a:ext>
            </a:extLst>
          </p:cNvPr>
          <p:cNvSpPr>
            <a:spLocks noGrp="1"/>
          </p:cNvSpPr>
          <p:nvPr>
            <p:ph type="pic" sz="quarter" idx="13"/>
          </p:nvPr>
        </p:nvSpPr>
        <p:spPr>
          <a:xfrm>
            <a:off x="9000714" y="1938795"/>
            <a:ext cx="1260000" cy="1260000"/>
          </a:xfrm>
          <a:custGeom>
            <a:avLst/>
            <a:gdLst>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630000 w 1260000"/>
              <a:gd name="connsiteY4" fmla="*/ 0 h 12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000" h="1260000">
                <a:moveTo>
                  <a:pt x="630000" y="0"/>
                </a:moveTo>
                <a:cubicBezTo>
                  <a:pt x="977939" y="0"/>
                  <a:pt x="1260000" y="282061"/>
                  <a:pt x="1260000" y="630000"/>
                </a:cubicBezTo>
                <a:cubicBezTo>
                  <a:pt x="1260000" y="977939"/>
                  <a:pt x="977939" y="1260000"/>
                  <a:pt x="630000" y="1260000"/>
                </a:cubicBezTo>
                <a:cubicBezTo>
                  <a:pt x="282061" y="1260000"/>
                  <a:pt x="0" y="977939"/>
                  <a:pt x="0" y="630000"/>
                </a:cubicBezTo>
                <a:cubicBezTo>
                  <a:pt x="0" y="282061"/>
                  <a:pt x="282061" y="0"/>
                  <a:pt x="630000" y="0"/>
                </a:cubicBezTo>
                <a:close/>
              </a:path>
            </a:pathLst>
          </a:custGeom>
          <a:effectLst>
            <a:outerShdw blurRad="254000" sx="102000" sy="102000" algn="ctr" rotWithShape="0">
              <a:prstClr val="black">
                <a:alpha val="20000"/>
              </a:prstClr>
            </a:outerShdw>
          </a:effectLst>
        </p:spPr>
        <p:txBody>
          <a:bodyPr wrap="square">
            <a:noAutofit/>
          </a:bodyPr>
          <a:lstStyle>
            <a:lvl1pPr>
              <a:defRPr lang="zh-CN" altLang="en-US" sz="2000" b="0" i="0" dirty="0">
                <a:latin typeface="Arial" panose="020B0604020202020204" pitchFamily="34" charset="0"/>
              </a:defRPr>
            </a:lvl1pPr>
          </a:lstStyle>
          <a:p>
            <a:pPr marL="0" lvl="0" indent="0" algn="ctr">
              <a:lnSpc>
                <a:spcPct val="150000"/>
              </a:lnSpc>
              <a:buNone/>
            </a:pPr>
            <a:endParaRPr lang="zh-CN" altLang="en-US" dirty="0"/>
          </a:p>
        </p:txBody>
      </p:sp>
      <p:sp>
        <p:nvSpPr>
          <p:cNvPr id="33" name="文本框 32">
            <a:extLst>
              <a:ext uri="{FF2B5EF4-FFF2-40B4-BE49-F238E27FC236}">
                <a16:creationId xmlns:a16="http://schemas.microsoft.com/office/drawing/2014/main" id="{DB817192-214C-4E72-83E6-D9A7DF2DAE9E}"/>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34" name="直接连接符 33">
            <a:extLst>
              <a:ext uri="{FF2B5EF4-FFF2-40B4-BE49-F238E27FC236}">
                <a16:creationId xmlns:a16="http://schemas.microsoft.com/office/drawing/2014/main" id="{5DCA5908-4856-4D17-8423-24F14E11C2C3}"/>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F9B6829-43D5-44CC-AB66-EB093D3F7C43}"/>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6" name="椭圆 35">
            <a:extLst>
              <a:ext uri="{FF2B5EF4-FFF2-40B4-BE49-F238E27FC236}">
                <a16:creationId xmlns:a16="http://schemas.microsoft.com/office/drawing/2014/main" id="{710B43E1-D9B7-4BF0-9A25-1713DEE56BF5}"/>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7" name="椭圆 36">
            <a:extLst>
              <a:ext uri="{FF2B5EF4-FFF2-40B4-BE49-F238E27FC236}">
                <a16:creationId xmlns:a16="http://schemas.microsoft.com/office/drawing/2014/main" id="{88C715AA-2A0C-4EB3-B6FE-3375128EE5C6}"/>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8" name="椭圆 37">
            <a:extLst>
              <a:ext uri="{FF2B5EF4-FFF2-40B4-BE49-F238E27FC236}">
                <a16:creationId xmlns:a16="http://schemas.microsoft.com/office/drawing/2014/main" id="{FBFBF010-5567-4325-BB6B-342C4C0D0D10}"/>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9" name="椭圆 38">
            <a:extLst>
              <a:ext uri="{FF2B5EF4-FFF2-40B4-BE49-F238E27FC236}">
                <a16:creationId xmlns:a16="http://schemas.microsoft.com/office/drawing/2014/main" id="{65A33CE0-4B1D-45D6-A11E-AEA273F70ADD}"/>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40" name="椭圆 39">
            <a:extLst>
              <a:ext uri="{FF2B5EF4-FFF2-40B4-BE49-F238E27FC236}">
                <a16:creationId xmlns:a16="http://schemas.microsoft.com/office/drawing/2014/main" id="{1C17BA67-1087-4AA7-BDBB-20A020C7E43B}"/>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28338475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4人物">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28" name="图片占位符 27">
            <a:extLst>
              <a:ext uri="{FF2B5EF4-FFF2-40B4-BE49-F238E27FC236}">
                <a16:creationId xmlns:a16="http://schemas.microsoft.com/office/drawing/2014/main" id="{87E37CD5-9BBE-408E-997C-6A43DFAB6260}"/>
              </a:ext>
            </a:extLst>
          </p:cNvPr>
          <p:cNvSpPr>
            <a:spLocks noGrp="1"/>
          </p:cNvSpPr>
          <p:nvPr>
            <p:ph type="pic" sz="quarter" idx="11" hasCustomPrompt="1"/>
          </p:nvPr>
        </p:nvSpPr>
        <p:spPr>
          <a:xfrm>
            <a:off x="1449677" y="1938795"/>
            <a:ext cx="1260000" cy="1260000"/>
          </a:xfrm>
          <a:custGeom>
            <a:avLst/>
            <a:gdLst>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630000 w 1260000"/>
              <a:gd name="connsiteY4" fmla="*/ 0 h 12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000" h="1260000">
                <a:moveTo>
                  <a:pt x="630000" y="0"/>
                </a:moveTo>
                <a:cubicBezTo>
                  <a:pt x="977939" y="0"/>
                  <a:pt x="1260000" y="282061"/>
                  <a:pt x="1260000" y="630000"/>
                </a:cubicBezTo>
                <a:cubicBezTo>
                  <a:pt x="1260000" y="977939"/>
                  <a:pt x="977939" y="1260000"/>
                  <a:pt x="630000" y="1260000"/>
                </a:cubicBezTo>
                <a:cubicBezTo>
                  <a:pt x="282061" y="1260000"/>
                  <a:pt x="0" y="977939"/>
                  <a:pt x="0" y="630000"/>
                </a:cubicBezTo>
                <a:cubicBezTo>
                  <a:pt x="0" y="282061"/>
                  <a:pt x="282061" y="0"/>
                  <a:pt x="630000" y="0"/>
                </a:cubicBezTo>
                <a:close/>
              </a:path>
            </a:pathLst>
          </a:custGeom>
          <a:effectLst>
            <a:outerShdw blurRad="254000" sx="102000" sy="102000" algn="ctr" rotWithShape="0">
              <a:prstClr val="black">
                <a:alpha val="20000"/>
              </a:prstClr>
            </a:outerShdw>
          </a:effectLst>
        </p:spPr>
        <p:txBody>
          <a:bodyPr wrap="square">
            <a:noAutofit/>
          </a:bodyPr>
          <a:lstStyle>
            <a:lvl1pPr marL="0" indent="0" algn="ctr">
              <a:lnSpc>
                <a:spcPct val="150000"/>
              </a:lnSpc>
              <a:buNone/>
              <a:defRPr sz="2000" b="0" i="0">
                <a:latin typeface="Arial" panose="020B0604020202020204" pitchFamily="34" charset="0"/>
              </a:defRPr>
            </a:lvl1pPr>
          </a:lstStyle>
          <a:p>
            <a:r>
              <a:rPr lang="zh-CN" altLang="en-US" dirty="0"/>
              <a:t>图片</a:t>
            </a:r>
          </a:p>
        </p:txBody>
      </p:sp>
      <p:sp>
        <p:nvSpPr>
          <p:cNvPr id="29" name="图片占位符 28">
            <a:extLst>
              <a:ext uri="{FF2B5EF4-FFF2-40B4-BE49-F238E27FC236}">
                <a16:creationId xmlns:a16="http://schemas.microsoft.com/office/drawing/2014/main" id="{FC904741-BB6C-4E4D-98DD-DE795BB5D61A}"/>
              </a:ext>
            </a:extLst>
          </p:cNvPr>
          <p:cNvSpPr>
            <a:spLocks noGrp="1"/>
          </p:cNvSpPr>
          <p:nvPr>
            <p:ph type="pic" sz="quarter" idx="12" hasCustomPrompt="1"/>
          </p:nvPr>
        </p:nvSpPr>
        <p:spPr>
          <a:xfrm>
            <a:off x="4105498" y="1938795"/>
            <a:ext cx="1260000" cy="1260000"/>
          </a:xfrm>
          <a:custGeom>
            <a:avLst/>
            <a:gdLst>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630000 w 1260000"/>
              <a:gd name="connsiteY4" fmla="*/ 0 h 12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000" h="1260000">
                <a:moveTo>
                  <a:pt x="630000" y="0"/>
                </a:moveTo>
                <a:cubicBezTo>
                  <a:pt x="977939" y="0"/>
                  <a:pt x="1260000" y="282061"/>
                  <a:pt x="1260000" y="630000"/>
                </a:cubicBezTo>
                <a:cubicBezTo>
                  <a:pt x="1260000" y="977939"/>
                  <a:pt x="977939" y="1260000"/>
                  <a:pt x="630000" y="1260000"/>
                </a:cubicBezTo>
                <a:cubicBezTo>
                  <a:pt x="282061" y="1260000"/>
                  <a:pt x="0" y="977939"/>
                  <a:pt x="0" y="630000"/>
                </a:cubicBezTo>
                <a:cubicBezTo>
                  <a:pt x="0" y="282061"/>
                  <a:pt x="282061" y="0"/>
                  <a:pt x="630000" y="0"/>
                </a:cubicBezTo>
                <a:close/>
              </a:path>
            </a:pathLst>
          </a:custGeom>
          <a:effectLst>
            <a:outerShdw blurRad="254000" sx="102000" sy="102000" algn="ctr" rotWithShape="0">
              <a:prstClr val="black">
                <a:alpha val="20000"/>
              </a:prstClr>
            </a:outerShdw>
          </a:effectLst>
        </p:spPr>
        <p:txBody>
          <a:bodyPr wrap="square">
            <a:noAutofit/>
          </a:bodyPr>
          <a:lstStyle>
            <a:lvl1pPr marL="0" marR="0" indent="0" algn="ctr" defTabSz="914377" rtl="0" eaLnBrk="1" fontAlgn="auto" latinLnBrk="0" hangingPunct="1">
              <a:lnSpc>
                <a:spcPct val="150000"/>
              </a:lnSpc>
              <a:spcBef>
                <a:spcPts val="1000"/>
              </a:spcBef>
              <a:spcAft>
                <a:spcPts val="0"/>
              </a:spcAft>
              <a:buClrTx/>
              <a:buSzTx/>
              <a:buFont typeface="Arial" panose="020B0604020202020204" pitchFamily="34" charset="0"/>
              <a:buNone/>
              <a:tabLst/>
              <a:defRPr lang="zh-CN" altLang="en-US" sz="2000" b="0" i="0" dirty="0">
                <a:latin typeface="Arial" panose="020B0604020202020204" pitchFamily="34" charset="0"/>
              </a:defRPr>
            </a:lvl1pPr>
          </a:lstStyle>
          <a:p>
            <a:pPr marL="0" marR="0" lvl="0" indent="0" algn="ctr" defTabSz="914377" rtl="0" eaLnBrk="1" fontAlgn="auto" latinLnBrk="0" hangingPunct="1">
              <a:lnSpc>
                <a:spcPct val="150000"/>
              </a:lnSpc>
              <a:spcBef>
                <a:spcPts val="1000"/>
              </a:spcBef>
              <a:spcAft>
                <a:spcPts val="0"/>
              </a:spcAft>
              <a:buClrTx/>
              <a:buSzTx/>
              <a:buFont typeface="Arial" panose="020B0604020202020204" pitchFamily="34" charset="0"/>
              <a:buNone/>
              <a:tabLst/>
              <a:defRPr/>
            </a:pPr>
            <a:r>
              <a:rPr lang="zh-CN" altLang="en-US" dirty="0"/>
              <a:t>图片</a:t>
            </a:r>
          </a:p>
        </p:txBody>
      </p:sp>
      <p:sp>
        <p:nvSpPr>
          <p:cNvPr id="30" name="图片占位符 29">
            <a:extLst>
              <a:ext uri="{FF2B5EF4-FFF2-40B4-BE49-F238E27FC236}">
                <a16:creationId xmlns:a16="http://schemas.microsoft.com/office/drawing/2014/main" id="{74567F33-C9C0-4BE8-AE97-48C785EB7C90}"/>
              </a:ext>
            </a:extLst>
          </p:cNvPr>
          <p:cNvSpPr>
            <a:spLocks noGrp="1"/>
          </p:cNvSpPr>
          <p:nvPr>
            <p:ph type="pic" sz="quarter" idx="13" hasCustomPrompt="1"/>
          </p:nvPr>
        </p:nvSpPr>
        <p:spPr>
          <a:xfrm>
            <a:off x="9417139" y="1938795"/>
            <a:ext cx="1260000" cy="1260000"/>
          </a:xfrm>
          <a:custGeom>
            <a:avLst/>
            <a:gdLst>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630000 w 1260000"/>
              <a:gd name="connsiteY4" fmla="*/ 0 h 12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000" h="1260000">
                <a:moveTo>
                  <a:pt x="630000" y="0"/>
                </a:moveTo>
                <a:cubicBezTo>
                  <a:pt x="977939" y="0"/>
                  <a:pt x="1260000" y="282061"/>
                  <a:pt x="1260000" y="630000"/>
                </a:cubicBezTo>
                <a:cubicBezTo>
                  <a:pt x="1260000" y="977939"/>
                  <a:pt x="977939" y="1260000"/>
                  <a:pt x="630000" y="1260000"/>
                </a:cubicBezTo>
                <a:cubicBezTo>
                  <a:pt x="282061" y="1260000"/>
                  <a:pt x="0" y="977939"/>
                  <a:pt x="0" y="630000"/>
                </a:cubicBezTo>
                <a:cubicBezTo>
                  <a:pt x="0" y="282061"/>
                  <a:pt x="282061" y="0"/>
                  <a:pt x="630000" y="0"/>
                </a:cubicBezTo>
                <a:close/>
              </a:path>
            </a:pathLst>
          </a:custGeom>
          <a:effectLst>
            <a:outerShdw blurRad="254000" sx="102000" sy="102000" algn="ctr" rotWithShape="0">
              <a:prstClr val="black">
                <a:alpha val="20000"/>
              </a:prstClr>
            </a:outerShdw>
          </a:effectLst>
        </p:spPr>
        <p:txBody>
          <a:bodyPr wrap="square">
            <a:noAutofit/>
          </a:bodyPr>
          <a:lstStyle>
            <a:lvl1pPr marL="0" marR="0" indent="0" algn="ctr" defTabSz="914377" rtl="0" eaLnBrk="1" fontAlgn="auto" latinLnBrk="0" hangingPunct="1">
              <a:lnSpc>
                <a:spcPct val="150000"/>
              </a:lnSpc>
              <a:spcBef>
                <a:spcPts val="1000"/>
              </a:spcBef>
              <a:spcAft>
                <a:spcPts val="0"/>
              </a:spcAft>
              <a:buClrTx/>
              <a:buSzTx/>
              <a:buFont typeface="Arial" panose="020B0604020202020204" pitchFamily="34" charset="0"/>
              <a:buNone/>
              <a:tabLst/>
              <a:defRPr lang="zh-CN" altLang="en-US" sz="2000" b="0" i="0" dirty="0">
                <a:latin typeface="Arial" panose="020B0604020202020204" pitchFamily="34" charset="0"/>
              </a:defRPr>
            </a:lvl1pPr>
          </a:lstStyle>
          <a:p>
            <a:pPr marL="0" marR="0" lvl="0" indent="0" algn="ctr" defTabSz="914377" rtl="0" eaLnBrk="1" fontAlgn="auto" latinLnBrk="0" hangingPunct="1">
              <a:lnSpc>
                <a:spcPct val="150000"/>
              </a:lnSpc>
              <a:spcBef>
                <a:spcPts val="1000"/>
              </a:spcBef>
              <a:spcAft>
                <a:spcPts val="0"/>
              </a:spcAft>
              <a:buClrTx/>
              <a:buSzTx/>
              <a:buFont typeface="Arial" panose="020B0604020202020204" pitchFamily="34" charset="0"/>
              <a:buNone/>
              <a:tabLst/>
              <a:defRPr/>
            </a:pPr>
            <a:r>
              <a:rPr lang="zh-CN" altLang="en-US" dirty="0"/>
              <a:t>图片</a:t>
            </a:r>
          </a:p>
        </p:txBody>
      </p:sp>
      <p:sp>
        <p:nvSpPr>
          <p:cNvPr id="26" name="图片占位符 25">
            <a:extLst>
              <a:ext uri="{FF2B5EF4-FFF2-40B4-BE49-F238E27FC236}">
                <a16:creationId xmlns:a16="http://schemas.microsoft.com/office/drawing/2014/main" id="{6640D658-41EF-4104-925F-E6E9937F8C04}"/>
              </a:ext>
            </a:extLst>
          </p:cNvPr>
          <p:cNvSpPr>
            <a:spLocks noGrp="1"/>
          </p:cNvSpPr>
          <p:nvPr>
            <p:ph type="pic" sz="quarter" idx="14" hasCustomPrompt="1"/>
          </p:nvPr>
        </p:nvSpPr>
        <p:spPr>
          <a:xfrm>
            <a:off x="6761319" y="1938795"/>
            <a:ext cx="1260000" cy="1260000"/>
          </a:xfrm>
          <a:custGeom>
            <a:avLst/>
            <a:gdLst>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630000 w 1260000"/>
              <a:gd name="connsiteY4" fmla="*/ 0 h 12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000" h="1260000">
                <a:moveTo>
                  <a:pt x="630000" y="0"/>
                </a:moveTo>
                <a:cubicBezTo>
                  <a:pt x="977939" y="0"/>
                  <a:pt x="1260000" y="282061"/>
                  <a:pt x="1260000" y="630000"/>
                </a:cubicBezTo>
                <a:cubicBezTo>
                  <a:pt x="1260000" y="977939"/>
                  <a:pt x="977939" y="1260000"/>
                  <a:pt x="630000" y="1260000"/>
                </a:cubicBezTo>
                <a:cubicBezTo>
                  <a:pt x="282061" y="1260000"/>
                  <a:pt x="0" y="977939"/>
                  <a:pt x="0" y="630000"/>
                </a:cubicBezTo>
                <a:cubicBezTo>
                  <a:pt x="0" y="282061"/>
                  <a:pt x="282061" y="0"/>
                  <a:pt x="630000" y="0"/>
                </a:cubicBezTo>
                <a:close/>
              </a:path>
            </a:pathLst>
          </a:custGeom>
          <a:effectLst>
            <a:outerShdw blurRad="254000" sx="102000" sy="102000" algn="ctr" rotWithShape="0">
              <a:prstClr val="black">
                <a:alpha val="20000"/>
              </a:prstClr>
            </a:outerShdw>
          </a:effectLst>
        </p:spPr>
        <p:txBody>
          <a:bodyPr wrap="square">
            <a:noAutofit/>
          </a:bodyPr>
          <a:lstStyle>
            <a:lvl1pPr marL="0" marR="0" indent="0" algn="ctr" defTabSz="914377" rtl="0" eaLnBrk="1" fontAlgn="auto" latinLnBrk="0" hangingPunct="1">
              <a:lnSpc>
                <a:spcPct val="150000"/>
              </a:lnSpc>
              <a:spcBef>
                <a:spcPts val="1000"/>
              </a:spcBef>
              <a:spcAft>
                <a:spcPts val="0"/>
              </a:spcAft>
              <a:buClrTx/>
              <a:buSzTx/>
              <a:buFont typeface="Arial" panose="020B0604020202020204" pitchFamily="34" charset="0"/>
              <a:buNone/>
              <a:tabLst/>
              <a:defRPr lang="zh-CN" altLang="en-US" sz="2000" b="0" i="0" dirty="0">
                <a:latin typeface="Arial" panose="020B0604020202020204" pitchFamily="34" charset="0"/>
              </a:defRPr>
            </a:lvl1pPr>
          </a:lstStyle>
          <a:p>
            <a:pPr marL="0" marR="0" lvl="0" indent="0" algn="ctr" defTabSz="914377" rtl="0" eaLnBrk="1" fontAlgn="auto" latinLnBrk="0" hangingPunct="1">
              <a:lnSpc>
                <a:spcPct val="150000"/>
              </a:lnSpc>
              <a:spcBef>
                <a:spcPts val="1000"/>
              </a:spcBef>
              <a:spcAft>
                <a:spcPts val="0"/>
              </a:spcAft>
              <a:buClrTx/>
              <a:buSzTx/>
              <a:buFont typeface="Arial" panose="020B0604020202020204" pitchFamily="34" charset="0"/>
              <a:buNone/>
              <a:tabLst/>
              <a:defRPr/>
            </a:pPr>
            <a:r>
              <a:rPr lang="zh-CN" altLang="en-US" dirty="0"/>
              <a:t>图片</a:t>
            </a:r>
          </a:p>
        </p:txBody>
      </p:sp>
      <p:sp>
        <p:nvSpPr>
          <p:cNvPr id="21" name="文本框 20">
            <a:extLst>
              <a:ext uri="{FF2B5EF4-FFF2-40B4-BE49-F238E27FC236}">
                <a16:creationId xmlns:a16="http://schemas.microsoft.com/office/drawing/2014/main" id="{B30FDB53-6A7C-4FAE-B7A9-989AEC15CE5E}"/>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3" name="直接连接符 22">
            <a:extLst>
              <a:ext uri="{FF2B5EF4-FFF2-40B4-BE49-F238E27FC236}">
                <a16:creationId xmlns:a16="http://schemas.microsoft.com/office/drawing/2014/main" id="{00919CC8-F53A-4DE9-8D9C-9A08F3F285D9}"/>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07988AA7-08EB-4DFA-B004-0DBE19DDDB70}"/>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C295F0D2-2CD1-434F-B376-845A4C54696A}"/>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ECBBB636-F429-487A-BAAD-61B6EC8B4BE9}"/>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1" name="椭圆 30">
            <a:extLst>
              <a:ext uri="{FF2B5EF4-FFF2-40B4-BE49-F238E27FC236}">
                <a16:creationId xmlns:a16="http://schemas.microsoft.com/office/drawing/2014/main" id="{0AB440BC-AB08-44CC-B076-A01AAF8BC1E1}"/>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2" name="椭圆 31">
            <a:extLst>
              <a:ext uri="{FF2B5EF4-FFF2-40B4-BE49-F238E27FC236}">
                <a16:creationId xmlns:a16="http://schemas.microsoft.com/office/drawing/2014/main" id="{5ED27E1D-C5F4-4882-A9EB-97ABE47D3B78}"/>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33" name="椭圆 32">
            <a:extLst>
              <a:ext uri="{FF2B5EF4-FFF2-40B4-BE49-F238E27FC236}">
                <a16:creationId xmlns:a16="http://schemas.microsoft.com/office/drawing/2014/main" id="{14847E3F-AEE2-4056-9766-41C701723732}"/>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2761347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EAE6653D-8F77-4D73-B574-02B9631727AC}"/>
              </a:ext>
            </a:extLst>
          </p:cNvPr>
          <p:cNvGrpSpPr/>
          <p:nvPr userDrawn="1"/>
        </p:nvGrpSpPr>
        <p:grpSpPr>
          <a:xfrm>
            <a:off x="634154" y="554967"/>
            <a:ext cx="10923692" cy="5748067"/>
            <a:chOff x="-1255917" y="-7108881"/>
            <a:chExt cx="10923692" cy="5748067"/>
          </a:xfrm>
          <a:solidFill>
            <a:schemeClr val="tx2">
              <a:lumMod val="20000"/>
              <a:lumOff val="80000"/>
              <a:alpha val="20000"/>
            </a:schemeClr>
          </a:solidFill>
        </p:grpSpPr>
        <p:pic>
          <p:nvPicPr>
            <p:cNvPr id="18" name="图形 17" descr="上升趋势">
              <a:extLst>
                <a:ext uri="{FF2B5EF4-FFF2-40B4-BE49-F238E27FC236}">
                  <a16:creationId xmlns:a16="http://schemas.microsoft.com/office/drawing/2014/main" id="{E6CA2A28-3B9F-4C92-8B74-15262A084A2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55917" y="-4086459"/>
              <a:ext cx="540000" cy="540000"/>
            </a:xfrm>
            <a:prstGeom prst="rect">
              <a:avLst/>
            </a:prstGeom>
          </p:spPr>
        </p:pic>
        <p:pic>
          <p:nvPicPr>
            <p:cNvPr id="81" name="图形 80" descr="单级齿轮">
              <a:extLst>
                <a:ext uri="{FF2B5EF4-FFF2-40B4-BE49-F238E27FC236}">
                  <a16:creationId xmlns:a16="http://schemas.microsoft.com/office/drawing/2014/main" id="{2D647D3B-563C-4CFA-A7B8-8D4FB4B5C2FF}"/>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54547" y="-4086459"/>
              <a:ext cx="540000" cy="540000"/>
            </a:xfrm>
            <a:prstGeom prst="rect">
              <a:avLst/>
            </a:prstGeom>
          </p:spPr>
        </p:pic>
        <p:pic>
          <p:nvPicPr>
            <p:cNvPr id="84" name="图形 83" descr="秒表">
              <a:extLst>
                <a:ext uri="{FF2B5EF4-FFF2-40B4-BE49-F238E27FC236}">
                  <a16:creationId xmlns:a16="http://schemas.microsoft.com/office/drawing/2014/main" id="{90C11768-AF88-4CAB-9E26-DBEA3E5E28D6}"/>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518355" y="-4086459"/>
              <a:ext cx="540000" cy="540000"/>
            </a:xfrm>
            <a:prstGeom prst="rect">
              <a:avLst/>
            </a:prstGeom>
          </p:spPr>
        </p:pic>
        <p:pic>
          <p:nvPicPr>
            <p:cNvPr id="86" name="图形 85" descr="过滤器">
              <a:extLst>
                <a:ext uri="{FF2B5EF4-FFF2-40B4-BE49-F238E27FC236}">
                  <a16:creationId xmlns:a16="http://schemas.microsoft.com/office/drawing/2014/main" id="{9CD203A2-0C83-4594-9E32-469282E5CD2F}"/>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382163" y="-4086459"/>
              <a:ext cx="540000" cy="540000"/>
            </a:xfrm>
            <a:prstGeom prst="rect">
              <a:avLst/>
            </a:prstGeom>
          </p:spPr>
        </p:pic>
        <p:pic>
          <p:nvPicPr>
            <p:cNvPr id="87" name="图形 86" descr="上升趋势">
              <a:extLst>
                <a:ext uri="{FF2B5EF4-FFF2-40B4-BE49-F238E27FC236}">
                  <a16:creationId xmlns:a16="http://schemas.microsoft.com/office/drawing/2014/main" id="{CD5663F6-4FAB-4FAD-9E24-6C4F7460A5D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245971" y="-4086459"/>
              <a:ext cx="540000" cy="540000"/>
            </a:xfrm>
            <a:prstGeom prst="rect">
              <a:avLst/>
            </a:prstGeom>
          </p:spPr>
        </p:pic>
        <p:pic>
          <p:nvPicPr>
            <p:cNvPr id="88" name="图形 87" descr="国际象棋棋子">
              <a:extLst>
                <a:ext uri="{FF2B5EF4-FFF2-40B4-BE49-F238E27FC236}">
                  <a16:creationId xmlns:a16="http://schemas.microsoft.com/office/drawing/2014/main" id="{AC2B7A7B-49EE-48E2-BCF9-83713EDC41D2}"/>
                </a:ext>
              </a:extLst>
            </p:cNvPr>
            <p:cNvPicPr>
              <a:picLocks noChangeAspect="1"/>
            </p:cNvPicPr>
            <p:nvPr userDrawn="1"/>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2109" y="-4086459"/>
              <a:ext cx="540000" cy="540000"/>
            </a:xfrm>
            <a:prstGeom prst="rect">
              <a:avLst/>
            </a:prstGeom>
          </p:spPr>
        </p:pic>
        <p:pic>
          <p:nvPicPr>
            <p:cNvPr id="89" name="图形 88" descr="菱形">
              <a:extLst>
                <a:ext uri="{FF2B5EF4-FFF2-40B4-BE49-F238E27FC236}">
                  <a16:creationId xmlns:a16="http://schemas.microsoft.com/office/drawing/2014/main" id="{FB75824C-4DDD-4C0A-A774-5FB28A19D572}"/>
                </a:ext>
              </a:extLst>
            </p:cNvPr>
            <p:cNvPicPr>
              <a:picLocks noChangeAspect="1"/>
            </p:cNvPicPr>
            <p:nvPr userDrawn="1"/>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71699" y="-4086459"/>
              <a:ext cx="540000" cy="540000"/>
            </a:xfrm>
            <a:prstGeom prst="rect">
              <a:avLst/>
            </a:prstGeom>
          </p:spPr>
        </p:pic>
        <p:pic>
          <p:nvPicPr>
            <p:cNvPr id="91" name="图形 90" descr="Web 设计">
              <a:extLst>
                <a:ext uri="{FF2B5EF4-FFF2-40B4-BE49-F238E27FC236}">
                  <a16:creationId xmlns:a16="http://schemas.microsoft.com/office/drawing/2014/main" id="{3060C050-5363-4BF0-A7D7-932BFEF29E47}"/>
                </a:ext>
              </a:extLst>
            </p:cNvPr>
            <p:cNvPicPr>
              <a:picLocks noChangeAspect="1"/>
            </p:cNvPicPr>
            <p:nvPr userDrawn="1"/>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335507" y="-4086459"/>
              <a:ext cx="540000" cy="540000"/>
            </a:xfrm>
            <a:prstGeom prst="rect">
              <a:avLst/>
            </a:prstGeom>
          </p:spPr>
        </p:pic>
        <p:pic>
          <p:nvPicPr>
            <p:cNvPr id="94" name="图形 93" descr="从云中下载">
              <a:extLst>
                <a:ext uri="{FF2B5EF4-FFF2-40B4-BE49-F238E27FC236}">
                  <a16:creationId xmlns:a16="http://schemas.microsoft.com/office/drawing/2014/main" id="{112170EF-F0AB-4EA4-B103-29B1AC3A328C}"/>
                </a:ext>
              </a:extLst>
            </p:cNvPr>
            <p:cNvPicPr>
              <a:picLocks noChangeAspect="1"/>
            </p:cNvPicPr>
            <p:nvPr userDrawn="1"/>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199315" y="-4086459"/>
              <a:ext cx="540000" cy="540000"/>
            </a:xfrm>
            <a:prstGeom prst="rect">
              <a:avLst/>
            </a:prstGeom>
          </p:spPr>
        </p:pic>
        <p:pic>
          <p:nvPicPr>
            <p:cNvPr id="102" name="图形 101" descr="家">
              <a:extLst>
                <a:ext uri="{FF2B5EF4-FFF2-40B4-BE49-F238E27FC236}">
                  <a16:creationId xmlns:a16="http://schemas.microsoft.com/office/drawing/2014/main" id="{F82C4FF7-2291-4F5B-8085-4E8EAA6F2A3E}"/>
                </a:ext>
              </a:extLst>
            </p:cNvPr>
            <p:cNvPicPr>
              <a:picLocks noChangeAspect="1"/>
            </p:cNvPicPr>
            <p:nvPr userDrawn="1"/>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3063123" y="-4086459"/>
              <a:ext cx="540000" cy="540000"/>
            </a:xfrm>
            <a:prstGeom prst="rect">
              <a:avLst/>
            </a:prstGeom>
          </p:spPr>
        </p:pic>
        <p:pic>
          <p:nvPicPr>
            <p:cNvPr id="103" name="图形 102" descr="处理器">
              <a:extLst>
                <a:ext uri="{FF2B5EF4-FFF2-40B4-BE49-F238E27FC236}">
                  <a16:creationId xmlns:a16="http://schemas.microsoft.com/office/drawing/2014/main" id="{F5F16411-2253-4405-A1A5-BE37F19552A4}"/>
                </a:ext>
              </a:extLst>
            </p:cNvPr>
            <p:cNvPicPr>
              <a:picLocks noChangeAspect="1"/>
            </p:cNvPicPr>
            <p:nvPr userDrawn="1"/>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3926931" y="-4086459"/>
              <a:ext cx="540000" cy="540000"/>
            </a:xfrm>
            <a:prstGeom prst="rect">
              <a:avLst/>
            </a:prstGeom>
          </p:spPr>
        </p:pic>
        <p:pic>
          <p:nvPicPr>
            <p:cNvPr id="109" name="图形 108" descr="工具">
              <a:extLst>
                <a:ext uri="{FF2B5EF4-FFF2-40B4-BE49-F238E27FC236}">
                  <a16:creationId xmlns:a16="http://schemas.microsoft.com/office/drawing/2014/main" id="{4B36D2B0-3ADF-444E-9574-26849F93DB83}"/>
                </a:ext>
              </a:extLst>
            </p:cNvPr>
            <p:cNvPicPr>
              <a:picLocks noChangeAspect="1"/>
            </p:cNvPicPr>
            <p:nvPr userDrawn="1"/>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4790739" y="-4086459"/>
              <a:ext cx="540000" cy="540000"/>
            </a:xfrm>
            <a:prstGeom prst="rect">
              <a:avLst/>
            </a:prstGeom>
          </p:spPr>
        </p:pic>
        <p:pic>
          <p:nvPicPr>
            <p:cNvPr id="159" name="图形 158" descr="国际象棋棋子">
              <a:extLst>
                <a:ext uri="{FF2B5EF4-FFF2-40B4-BE49-F238E27FC236}">
                  <a16:creationId xmlns:a16="http://schemas.microsoft.com/office/drawing/2014/main" id="{D607852F-029B-439B-BFD2-B403CF56B21E}"/>
                </a:ext>
              </a:extLst>
            </p:cNvPr>
            <p:cNvPicPr>
              <a:picLocks noChangeAspect="1"/>
            </p:cNvPicPr>
            <p:nvPr userDrawn="1"/>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109775" y="-4086459"/>
              <a:ext cx="540000" cy="540000"/>
            </a:xfrm>
            <a:prstGeom prst="rect">
              <a:avLst/>
            </a:prstGeom>
          </p:spPr>
        </p:pic>
        <p:pic>
          <p:nvPicPr>
            <p:cNvPr id="193" name="图形 192" descr="过滤器">
              <a:extLst>
                <a:ext uri="{FF2B5EF4-FFF2-40B4-BE49-F238E27FC236}">
                  <a16:creationId xmlns:a16="http://schemas.microsoft.com/office/drawing/2014/main" id="{5401538E-706E-4602-9CB0-AAF83593A7FA}"/>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331007" y="-1936814"/>
              <a:ext cx="576000" cy="576000"/>
            </a:xfrm>
            <a:prstGeom prst="rect">
              <a:avLst/>
            </a:prstGeom>
          </p:spPr>
        </p:pic>
        <p:pic>
          <p:nvPicPr>
            <p:cNvPr id="194" name="图形 193" descr="秒表">
              <a:extLst>
                <a:ext uri="{FF2B5EF4-FFF2-40B4-BE49-F238E27FC236}">
                  <a16:creationId xmlns:a16="http://schemas.microsoft.com/office/drawing/2014/main" id="{9134CDA0-F1C4-4569-AAA0-A108A9E68C56}"/>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25"/>
                </a:ext>
              </a:extLst>
            </a:blip>
            <a:stretch>
              <a:fillRect/>
            </a:stretch>
          </p:blipFill>
          <p:spPr>
            <a:xfrm>
              <a:off x="2193315" y="-1936814"/>
              <a:ext cx="576000" cy="576000"/>
            </a:xfrm>
            <a:prstGeom prst="rect">
              <a:avLst/>
            </a:prstGeom>
          </p:spPr>
        </p:pic>
        <p:pic>
          <p:nvPicPr>
            <p:cNvPr id="195" name="图形 194" descr="单级齿轮">
              <a:extLst>
                <a:ext uri="{FF2B5EF4-FFF2-40B4-BE49-F238E27FC236}">
                  <a16:creationId xmlns:a16="http://schemas.microsoft.com/office/drawing/2014/main" id="{D4866074-BF95-4396-BCFA-36CB52327502}"/>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3055623" y="-1936814"/>
              <a:ext cx="576000" cy="576000"/>
            </a:xfrm>
            <a:prstGeom prst="rect">
              <a:avLst/>
            </a:prstGeom>
          </p:spPr>
        </p:pic>
        <p:pic>
          <p:nvPicPr>
            <p:cNvPr id="196" name="图形 195" descr="工具">
              <a:extLst>
                <a:ext uri="{FF2B5EF4-FFF2-40B4-BE49-F238E27FC236}">
                  <a16:creationId xmlns:a16="http://schemas.microsoft.com/office/drawing/2014/main" id="{37A4B288-BAE5-4B36-A124-1A2BB7CFDB40}"/>
                </a:ext>
              </a:extLst>
            </p:cNvPr>
            <p:cNvPicPr>
              <a:picLocks noChangeAspect="1"/>
            </p:cNvPicPr>
            <p:nvPr userDrawn="1"/>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3917931" y="-1936814"/>
              <a:ext cx="576000" cy="576000"/>
            </a:xfrm>
            <a:prstGeom prst="rect">
              <a:avLst/>
            </a:prstGeom>
          </p:spPr>
        </p:pic>
        <p:pic>
          <p:nvPicPr>
            <p:cNvPr id="197" name="图形 196" descr="处理器">
              <a:extLst>
                <a:ext uri="{FF2B5EF4-FFF2-40B4-BE49-F238E27FC236}">
                  <a16:creationId xmlns:a16="http://schemas.microsoft.com/office/drawing/2014/main" id="{8BAB22A1-87A9-44B7-A396-9DCD2A4C1421}"/>
                </a:ext>
              </a:extLst>
            </p:cNvPr>
            <p:cNvPicPr>
              <a:picLocks noChangeAspect="1"/>
            </p:cNvPicPr>
            <p:nvPr userDrawn="1"/>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4780239" y="-1936814"/>
              <a:ext cx="576000" cy="576000"/>
            </a:xfrm>
            <a:prstGeom prst="rect">
              <a:avLst/>
            </a:prstGeom>
          </p:spPr>
        </p:pic>
        <p:pic>
          <p:nvPicPr>
            <p:cNvPr id="198" name="图形 197" descr="从云中下载">
              <a:extLst>
                <a:ext uri="{FF2B5EF4-FFF2-40B4-BE49-F238E27FC236}">
                  <a16:creationId xmlns:a16="http://schemas.microsoft.com/office/drawing/2014/main" id="{4DFE22D9-C973-4051-BBA4-9D101CCEFE59}"/>
                </a:ext>
              </a:extLst>
            </p:cNvPr>
            <p:cNvPicPr>
              <a:picLocks noChangeAspect="1"/>
            </p:cNvPicPr>
            <p:nvPr userDrawn="1"/>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5642547" y="-1936814"/>
              <a:ext cx="576000" cy="576000"/>
            </a:xfrm>
            <a:prstGeom prst="rect">
              <a:avLst/>
            </a:prstGeom>
          </p:spPr>
        </p:pic>
        <p:pic>
          <p:nvPicPr>
            <p:cNvPr id="199" name="图形 198" descr="Web 设计">
              <a:extLst>
                <a:ext uri="{FF2B5EF4-FFF2-40B4-BE49-F238E27FC236}">
                  <a16:creationId xmlns:a16="http://schemas.microsoft.com/office/drawing/2014/main" id="{10522ABA-FE69-4F97-B49C-C45D957127FD}"/>
                </a:ext>
              </a:extLst>
            </p:cNvPr>
            <p:cNvPicPr>
              <a:picLocks noChangeAspect="1"/>
            </p:cNvPicPr>
            <p:nvPr userDrawn="1"/>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468699" y="-1936814"/>
              <a:ext cx="576000" cy="576000"/>
            </a:xfrm>
            <a:prstGeom prst="rect">
              <a:avLst/>
            </a:prstGeom>
          </p:spPr>
        </p:pic>
        <p:pic>
          <p:nvPicPr>
            <p:cNvPr id="200" name="图形 199" descr="菱形">
              <a:extLst>
                <a:ext uri="{FF2B5EF4-FFF2-40B4-BE49-F238E27FC236}">
                  <a16:creationId xmlns:a16="http://schemas.microsoft.com/office/drawing/2014/main" id="{6E8ACDCC-D440-4933-A100-411572852FAF}"/>
                </a:ext>
              </a:extLst>
            </p:cNvPr>
            <p:cNvPicPr>
              <a:picLocks noChangeAspect="1"/>
            </p:cNvPicPr>
            <p:nvPr userDrawn="1"/>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31"/>
                </a:ext>
              </a:extLst>
            </a:blip>
            <a:stretch>
              <a:fillRect/>
            </a:stretch>
          </p:blipFill>
          <p:spPr>
            <a:xfrm>
              <a:off x="9091775" y="-1936814"/>
              <a:ext cx="576000" cy="576000"/>
            </a:xfrm>
            <a:prstGeom prst="rect">
              <a:avLst/>
            </a:prstGeom>
          </p:spPr>
        </p:pic>
        <p:pic>
          <p:nvPicPr>
            <p:cNvPr id="201" name="图形 200" descr="国际象棋棋子">
              <a:extLst>
                <a:ext uri="{FF2B5EF4-FFF2-40B4-BE49-F238E27FC236}">
                  <a16:creationId xmlns:a16="http://schemas.microsoft.com/office/drawing/2014/main" id="{EECFC2F7-562A-4FB6-8BB1-365606E79A86}"/>
                </a:ext>
              </a:extLst>
            </p:cNvPr>
            <p:cNvPicPr>
              <a:picLocks noChangeAspect="1"/>
            </p:cNvPicPr>
            <p:nvPr userDrawn="1"/>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32"/>
                </a:ext>
              </a:extLst>
            </a:blip>
            <a:stretch>
              <a:fillRect/>
            </a:stretch>
          </p:blipFill>
          <p:spPr>
            <a:xfrm>
              <a:off x="6504855" y="-1936814"/>
              <a:ext cx="576000" cy="576000"/>
            </a:xfrm>
            <a:prstGeom prst="rect">
              <a:avLst/>
            </a:prstGeom>
          </p:spPr>
        </p:pic>
        <p:pic>
          <p:nvPicPr>
            <p:cNvPr id="203" name="图形 202" descr="公文包">
              <a:extLst>
                <a:ext uri="{FF2B5EF4-FFF2-40B4-BE49-F238E27FC236}">
                  <a16:creationId xmlns:a16="http://schemas.microsoft.com/office/drawing/2014/main" id="{E0FCE596-8B79-4668-9DF1-96C78F582223}"/>
                </a:ext>
              </a:extLst>
            </p:cNvPr>
            <p:cNvPicPr>
              <a:picLocks noChangeAspect="1"/>
            </p:cNvPicPr>
            <p:nvPr userDrawn="1"/>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a:off x="7367163" y="-1936814"/>
              <a:ext cx="576000" cy="576000"/>
            </a:xfrm>
            <a:prstGeom prst="rect">
              <a:avLst/>
            </a:prstGeom>
          </p:spPr>
        </p:pic>
        <p:pic>
          <p:nvPicPr>
            <p:cNvPr id="205" name="图形 204" descr="绘图圆规">
              <a:extLst>
                <a:ext uri="{FF2B5EF4-FFF2-40B4-BE49-F238E27FC236}">
                  <a16:creationId xmlns:a16="http://schemas.microsoft.com/office/drawing/2014/main" id="{D660E5AA-953B-464E-A6D0-FD6EB37528EA}"/>
                </a:ext>
              </a:extLst>
            </p:cNvPr>
            <p:cNvPicPr>
              <a:picLocks noChangeAspect="1"/>
            </p:cNvPicPr>
            <p:nvPr userDrawn="1"/>
          </p:nvPicPr>
          <p:blipFill>
            <a:blip r:embed="rId35">
              <a:extLst>
                <a:ext uri="{28A0092B-C50C-407E-A947-70E740481C1C}">
                  <a14:useLocalDpi xmlns:a14="http://schemas.microsoft.com/office/drawing/2010/main" val="0"/>
                </a:ext>
                <a:ext uri="{96DAC541-7B7A-43D3-8B79-37D633B846F1}">
                  <asvg:svgBlip xmlns:asvg="http://schemas.microsoft.com/office/drawing/2016/SVG/main" r:embed="rId36"/>
                </a:ext>
              </a:extLst>
            </a:blip>
            <a:stretch>
              <a:fillRect/>
            </a:stretch>
          </p:blipFill>
          <p:spPr>
            <a:xfrm>
              <a:off x="8229471" y="-1936814"/>
              <a:ext cx="576000" cy="576000"/>
            </a:xfrm>
            <a:prstGeom prst="rect">
              <a:avLst/>
            </a:prstGeom>
          </p:spPr>
        </p:pic>
        <p:pic>
          <p:nvPicPr>
            <p:cNvPr id="206" name="图形 205" descr="家">
              <a:extLst>
                <a:ext uri="{FF2B5EF4-FFF2-40B4-BE49-F238E27FC236}">
                  <a16:creationId xmlns:a16="http://schemas.microsoft.com/office/drawing/2014/main" id="{0AE87CDF-3475-4EE6-9426-F78CFA1D6C8C}"/>
                </a:ext>
              </a:extLst>
            </p:cNvPr>
            <p:cNvPicPr>
              <a:picLocks noChangeAspect="1"/>
            </p:cNvPicPr>
            <p:nvPr userDrawn="1"/>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37"/>
                </a:ext>
              </a:extLst>
            </a:blip>
            <a:stretch>
              <a:fillRect/>
            </a:stretch>
          </p:blipFill>
          <p:spPr>
            <a:xfrm>
              <a:off x="-393609" y="-1936814"/>
              <a:ext cx="576000" cy="576000"/>
            </a:xfrm>
            <a:prstGeom prst="rect">
              <a:avLst/>
            </a:prstGeom>
          </p:spPr>
        </p:pic>
        <p:pic>
          <p:nvPicPr>
            <p:cNvPr id="207" name="图形 206" descr="指向右边的反手食指">
              <a:extLst>
                <a:ext uri="{FF2B5EF4-FFF2-40B4-BE49-F238E27FC236}">
                  <a16:creationId xmlns:a16="http://schemas.microsoft.com/office/drawing/2014/main" id="{21275B47-C1BD-4A1A-89BB-BE5EEC91619F}"/>
                </a:ext>
              </a:extLst>
            </p:cNvPr>
            <p:cNvPicPr>
              <a:picLocks noChangeAspect="1"/>
            </p:cNvPicPr>
            <p:nvPr userDrawn="1"/>
          </p:nvPicPr>
          <p:blipFill>
            <a:blip r:embed="rId38">
              <a:extLst>
                <a:ext uri="{28A0092B-C50C-407E-A947-70E740481C1C}">
                  <a14:useLocalDpi xmlns:a14="http://schemas.microsoft.com/office/drawing/2010/main" val="0"/>
                </a:ext>
                <a:ext uri="{96DAC541-7B7A-43D3-8B79-37D633B846F1}">
                  <asvg:svgBlip xmlns:asvg="http://schemas.microsoft.com/office/drawing/2016/SVG/main" r:embed="rId39"/>
                </a:ext>
              </a:extLst>
            </a:blip>
            <a:stretch>
              <a:fillRect/>
            </a:stretch>
          </p:blipFill>
          <p:spPr>
            <a:xfrm>
              <a:off x="-1255917" y="-7108881"/>
              <a:ext cx="576000" cy="576000"/>
            </a:xfrm>
            <a:prstGeom prst="rect">
              <a:avLst/>
            </a:prstGeom>
          </p:spPr>
        </p:pic>
        <p:pic>
          <p:nvPicPr>
            <p:cNvPr id="208" name="图形 207" descr="无穷大">
              <a:extLst>
                <a:ext uri="{FF2B5EF4-FFF2-40B4-BE49-F238E27FC236}">
                  <a16:creationId xmlns:a16="http://schemas.microsoft.com/office/drawing/2014/main" id="{8D863E1B-C3FC-4DCF-94F4-218DED36BBE5}"/>
                </a:ext>
              </a:extLst>
            </p:cNvPr>
            <p:cNvPicPr>
              <a:picLocks noChangeAspect="1"/>
            </p:cNvPicPr>
            <p:nvPr userDrawn="1"/>
          </p:nvPicPr>
          <p:blipFill>
            <a:blip r:embed="rId40">
              <a:extLst>
                <a:ext uri="{28A0092B-C50C-407E-A947-70E740481C1C}">
                  <a14:useLocalDpi xmlns:a14="http://schemas.microsoft.com/office/drawing/2010/main" val="0"/>
                </a:ext>
                <a:ext uri="{96DAC541-7B7A-43D3-8B79-37D633B846F1}">
                  <asvg:svgBlip xmlns:asvg="http://schemas.microsoft.com/office/drawing/2016/SVG/main" r:embed="rId41"/>
                </a:ext>
              </a:extLst>
            </a:blip>
            <a:stretch>
              <a:fillRect/>
            </a:stretch>
          </p:blipFill>
          <p:spPr>
            <a:xfrm>
              <a:off x="-393609" y="-7108881"/>
              <a:ext cx="576000" cy="576000"/>
            </a:xfrm>
            <a:prstGeom prst="rect">
              <a:avLst/>
            </a:prstGeom>
          </p:spPr>
        </p:pic>
        <p:pic>
          <p:nvPicPr>
            <p:cNvPr id="210" name="图形 209" descr="汽车">
              <a:extLst>
                <a:ext uri="{FF2B5EF4-FFF2-40B4-BE49-F238E27FC236}">
                  <a16:creationId xmlns:a16="http://schemas.microsoft.com/office/drawing/2014/main" id="{A28128B6-B4B7-4E25-BCC4-004E0D294258}"/>
                </a:ext>
              </a:extLst>
            </p:cNvPr>
            <p:cNvPicPr>
              <a:picLocks noChangeAspect="1"/>
            </p:cNvPicPr>
            <p:nvPr userDrawn="1"/>
          </p:nvPicPr>
          <p:blipFill>
            <a:blip r:embed="rId42">
              <a:extLst>
                <a:ext uri="{28A0092B-C50C-407E-A947-70E740481C1C}">
                  <a14:useLocalDpi xmlns:a14="http://schemas.microsoft.com/office/drawing/2010/main" val="0"/>
                </a:ext>
                <a:ext uri="{96DAC541-7B7A-43D3-8B79-37D633B846F1}">
                  <asvg:svgBlip xmlns:asvg="http://schemas.microsoft.com/office/drawing/2016/SVG/main" r:embed="rId43"/>
                </a:ext>
              </a:extLst>
            </a:blip>
            <a:stretch>
              <a:fillRect/>
            </a:stretch>
          </p:blipFill>
          <p:spPr>
            <a:xfrm>
              <a:off x="468699" y="-7108881"/>
              <a:ext cx="576000" cy="576000"/>
            </a:xfrm>
            <a:prstGeom prst="rect">
              <a:avLst/>
            </a:prstGeom>
          </p:spPr>
        </p:pic>
        <p:pic>
          <p:nvPicPr>
            <p:cNvPr id="213" name="图形 212" descr="火箭">
              <a:extLst>
                <a:ext uri="{FF2B5EF4-FFF2-40B4-BE49-F238E27FC236}">
                  <a16:creationId xmlns:a16="http://schemas.microsoft.com/office/drawing/2014/main" id="{A2FE5327-E04A-410E-B1D3-0FAA01D254AC}"/>
                </a:ext>
              </a:extLst>
            </p:cNvPr>
            <p:cNvPicPr>
              <a:picLocks noChangeAspect="1"/>
            </p:cNvPicPr>
            <p:nvPr userDrawn="1"/>
          </p:nvPicPr>
          <p:blipFill>
            <a:blip r:embed="rId44">
              <a:extLst>
                <a:ext uri="{28A0092B-C50C-407E-A947-70E740481C1C}">
                  <a14:useLocalDpi xmlns:a14="http://schemas.microsoft.com/office/drawing/2010/main" val="0"/>
                </a:ext>
                <a:ext uri="{96DAC541-7B7A-43D3-8B79-37D633B846F1}">
                  <asvg:svgBlip xmlns:asvg="http://schemas.microsoft.com/office/drawing/2016/SVG/main" r:embed="rId45"/>
                </a:ext>
              </a:extLst>
            </a:blip>
            <a:stretch>
              <a:fillRect/>
            </a:stretch>
          </p:blipFill>
          <p:spPr>
            <a:xfrm>
              <a:off x="1331007" y="-7108881"/>
              <a:ext cx="576000" cy="576000"/>
            </a:xfrm>
            <a:prstGeom prst="rect">
              <a:avLst/>
            </a:prstGeom>
          </p:spPr>
        </p:pic>
        <p:pic>
          <p:nvPicPr>
            <p:cNvPr id="214" name="图形 213" descr="飞机">
              <a:extLst>
                <a:ext uri="{FF2B5EF4-FFF2-40B4-BE49-F238E27FC236}">
                  <a16:creationId xmlns:a16="http://schemas.microsoft.com/office/drawing/2014/main" id="{6334C21C-3486-4654-BF89-2E3629DFAA6A}"/>
                </a:ext>
              </a:extLst>
            </p:cNvPr>
            <p:cNvPicPr>
              <a:picLocks noChangeAspect="1"/>
            </p:cNvPicPr>
            <p:nvPr userDrawn="1"/>
          </p:nvPicPr>
          <p:blipFill>
            <a:blip r:embed="rId46">
              <a:extLst>
                <a:ext uri="{28A0092B-C50C-407E-A947-70E740481C1C}">
                  <a14:useLocalDpi xmlns:a14="http://schemas.microsoft.com/office/drawing/2010/main" val="0"/>
                </a:ext>
                <a:ext uri="{96DAC541-7B7A-43D3-8B79-37D633B846F1}">
                  <asvg:svgBlip xmlns:asvg="http://schemas.microsoft.com/office/drawing/2016/SVG/main" r:embed="rId47"/>
                </a:ext>
              </a:extLst>
            </a:blip>
            <a:stretch>
              <a:fillRect/>
            </a:stretch>
          </p:blipFill>
          <p:spPr>
            <a:xfrm>
              <a:off x="2193315" y="-7108881"/>
              <a:ext cx="576000" cy="576000"/>
            </a:xfrm>
            <a:prstGeom prst="rect">
              <a:avLst/>
            </a:prstGeom>
          </p:spPr>
        </p:pic>
        <p:pic>
          <p:nvPicPr>
            <p:cNvPr id="215" name="图形 214" descr="热气球">
              <a:extLst>
                <a:ext uri="{FF2B5EF4-FFF2-40B4-BE49-F238E27FC236}">
                  <a16:creationId xmlns:a16="http://schemas.microsoft.com/office/drawing/2014/main" id="{F31EBCB9-D1B8-4C82-BF8C-FD8F1CB953A6}"/>
                </a:ext>
              </a:extLst>
            </p:cNvPr>
            <p:cNvPicPr>
              <a:picLocks noChangeAspect="1"/>
            </p:cNvPicPr>
            <p:nvPr userDrawn="1"/>
          </p:nvPicPr>
          <p:blipFill>
            <a:blip r:embed="rId48">
              <a:extLst>
                <a:ext uri="{28A0092B-C50C-407E-A947-70E740481C1C}">
                  <a14:useLocalDpi xmlns:a14="http://schemas.microsoft.com/office/drawing/2010/main" val="0"/>
                </a:ext>
                <a:ext uri="{96DAC541-7B7A-43D3-8B79-37D633B846F1}">
                  <asvg:svgBlip xmlns:asvg="http://schemas.microsoft.com/office/drawing/2016/SVG/main" r:embed="rId49"/>
                </a:ext>
              </a:extLst>
            </a:blip>
            <a:stretch>
              <a:fillRect/>
            </a:stretch>
          </p:blipFill>
          <p:spPr>
            <a:xfrm>
              <a:off x="3055623" y="-7108881"/>
              <a:ext cx="576000" cy="576000"/>
            </a:xfrm>
            <a:prstGeom prst="rect">
              <a:avLst/>
            </a:prstGeom>
          </p:spPr>
        </p:pic>
        <p:pic>
          <p:nvPicPr>
            <p:cNvPr id="216" name="图形 215" descr="上升趋势">
              <a:extLst>
                <a:ext uri="{FF2B5EF4-FFF2-40B4-BE49-F238E27FC236}">
                  <a16:creationId xmlns:a16="http://schemas.microsoft.com/office/drawing/2014/main" id="{40BBEB87-3D77-4CF0-BD3B-F3CF14BCF38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50"/>
                </a:ext>
              </a:extLst>
            </a:blip>
            <a:stretch>
              <a:fillRect/>
            </a:stretch>
          </p:blipFill>
          <p:spPr>
            <a:xfrm>
              <a:off x="3917931" y="-7108881"/>
              <a:ext cx="576000" cy="576000"/>
            </a:xfrm>
            <a:prstGeom prst="rect">
              <a:avLst/>
            </a:prstGeom>
          </p:spPr>
        </p:pic>
        <p:pic>
          <p:nvPicPr>
            <p:cNvPr id="217" name="图形 216" descr="秒表">
              <a:extLst>
                <a:ext uri="{FF2B5EF4-FFF2-40B4-BE49-F238E27FC236}">
                  <a16:creationId xmlns:a16="http://schemas.microsoft.com/office/drawing/2014/main" id="{BF00F642-7AA6-47E7-980B-4ED2F7DD5220}"/>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25"/>
                </a:ext>
              </a:extLst>
            </a:blip>
            <a:stretch>
              <a:fillRect/>
            </a:stretch>
          </p:blipFill>
          <p:spPr>
            <a:xfrm>
              <a:off x="5642547" y="-7108881"/>
              <a:ext cx="576000" cy="576000"/>
            </a:xfrm>
            <a:prstGeom prst="rect">
              <a:avLst/>
            </a:prstGeom>
          </p:spPr>
        </p:pic>
        <p:pic>
          <p:nvPicPr>
            <p:cNvPr id="218" name="图形 217" descr="靶心">
              <a:extLst>
                <a:ext uri="{FF2B5EF4-FFF2-40B4-BE49-F238E27FC236}">
                  <a16:creationId xmlns:a16="http://schemas.microsoft.com/office/drawing/2014/main" id="{808F4559-1242-4CA0-8BF0-2247DD98DFDC}"/>
                </a:ext>
              </a:extLst>
            </p:cNvPr>
            <p:cNvPicPr>
              <a:picLocks noChangeAspect="1"/>
            </p:cNvPicPr>
            <p:nvPr userDrawn="1"/>
          </p:nvPicPr>
          <p:blipFill>
            <a:blip r:embed="rId51">
              <a:extLst>
                <a:ext uri="{28A0092B-C50C-407E-A947-70E740481C1C}">
                  <a14:useLocalDpi xmlns:a14="http://schemas.microsoft.com/office/drawing/2010/main" val="0"/>
                </a:ext>
                <a:ext uri="{96DAC541-7B7A-43D3-8B79-37D633B846F1}">
                  <asvg:svgBlip xmlns:asvg="http://schemas.microsoft.com/office/drawing/2016/SVG/main" r:embed="rId52"/>
                </a:ext>
              </a:extLst>
            </a:blip>
            <a:stretch>
              <a:fillRect/>
            </a:stretch>
          </p:blipFill>
          <p:spPr>
            <a:xfrm>
              <a:off x="6504855" y="-7108881"/>
              <a:ext cx="576000" cy="576000"/>
            </a:xfrm>
            <a:prstGeom prst="rect">
              <a:avLst/>
            </a:prstGeom>
          </p:spPr>
        </p:pic>
        <p:pic>
          <p:nvPicPr>
            <p:cNvPr id="219" name="图形 218" descr="过滤器">
              <a:extLst>
                <a:ext uri="{FF2B5EF4-FFF2-40B4-BE49-F238E27FC236}">
                  <a16:creationId xmlns:a16="http://schemas.microsoft.com/office/drawing/2014/main" id="{21A69191-7AD2-4D4F-9971-51D143B15EC2}"/>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7367163" y="-7108881"/>
              <a:ext cx="576000" cy="576000"/>
            </a:xfrm>
            <a:prstGeom prst="rect">
              <a:avLst/>
            </a:prstGeom>
          </p:spPr>
        </p:pic>
        <p:pic>
          <p:nvPicPr>
            <p:cNvPr id="220" name="图形 219" descr="监视">
              <a:extLst>
                <a:ext uri="{FF2B5EF4-FFF2-40B4-BE49-F238E27FC236}">
                  <a16:creationId xmlns:a16="http://schemas.microsoft.com/office/drawing/2014/main" id="{00C45F58-245A-4882-BDCF-1E3A37C43ECE}"/>
                </a:ext>
              </a:extLst>
            </p:cNvPr>
            <p:cNvPicPr>
              <a:picLocks noChangeAspect="1"/>
            </p:cNvPicPr>
            <p:nvPr userDrawn="1"/>
          </p:nvPicPr>
          <p:blipFill>
            <a:blip r:embed="rId53">
              <a:extLst>
                <a:ext uri="{28A0092B-C50C-407E-A947-70E740481C1C}">
                  <a14:useLocalDpi xmlns:a14="http://schemas.microsoft.com/office/drawing/2010/main" val="0"/>
                </a:ext>
                <a:ext uri="{96DAC541-7B7A-43D3-8B79-37D633B846F1}">
                  <asvg:svgBlip xmlns:asvg="http://schemas.microsoft.com/office/drawing/2016/SVG/main" r:embed="rId54"/>
                </a:ext>
              </a:extLst>
            </a:blip>
            <a:stretch>
              <a:fillRect/>
            </a:stretch>
          </p:blipFill>
          <p:spPr>
            <a:xfrm>
              <a:off x="8229471" y="-7108881"/>
              <a:ext cx="576000" cy="576000"/>
            </a:xfrm>
            <a:prstGeom prst="rect">
              <a:avLst/>
            </a:prstGeom>
          </p:spPr>
        </p:pic>
        <p:pic>
          <p:nvPicPr>
            <p:cNvPr id="221" name="图形 220" descr="监视器">
              <a:extLst>
                <a:ext uri="{FF2B5EF4-FFF2-40B4-BE49-F238E27FC236}">
                  <a16:creationId xmlns:a16="http://schemas.microsoft.com/office/drawing/2014/main" id="{45D92BDD-9AAB-49FE-93FD-4DBA0EF40DAE}"/>
                </a:ext>
              </a:extLst>
            </p:cNvPr>
            <p:cNvPicPr>
              <a:picLocks noChangeAspect="1"/>
            </p:cNvPicPr>
            <p:nvPr userDrawn="1"/>
          </p:nvPicPr>
          <p:blipFill>
            <a:blip r:embed="rId55">
              <a:extLst>
                <a:ext uri="{28A0092B-C50C-407E-A947-70E740481C1C}">
                  <a14:useLocalDpi xmlns:a14="http://schemas.microsoft.com/office/drawing/2010/main" val="0"/>
                </a:ext>
                <a:ext uri="{96DAC541-7B7A-43D3-8B79-37D633B846F1}">
                  <asvg:svgBlip xmlns:asvg="http://schemas.microsoft.com/office/drawing/2016/SVG/main" r:embed="rId56"/>
                </a:ext>
              </a:extLst>
            </a:blip>
            <a:stretch>
              <a:fillRect/>
            </a:stretch>
          </p:blipFill>
          <p:spPr>
            <a:xfrm>
              <a:off x="9091775" y="-7108881"/>
              <a:ext cx="576000" cy="576000"/>
            </a:xfrm>
            <a:prstGeom prst="rect">
              <a:avLst/>
            </a:prstGeom>
          </p:spPr>
        </p:pic>
        <p:pic>
          <p:nvPicPr>
            <p:cNvPr id="222" name="图形 221" descr="耳机">
              <a:extLst>
                <a:ext uri="{FF2B5EF4-FFF2-40B4-BE49-F238E27FC236}">
                  <a16:creationId xmlns:a16="http://schemas.microsoft.com/office/drawing/2014/main" id="{BF527FFB-FB9A-42A4-B3A4-0F28C584C657}"/>
                </a:ext>
              </a:extLst>
            </p:cNvPr>
            <p:cNvPicPr>
              <a:picLocks noChangeAspect="1"/>
            </p:cNvPicPr>
            <p:nvPr userDrawn="1"/>
          </p:nvPicPr>
          <p:blipFill>
            <a:blip r:embed="rId57">
              <a:extLst>
                <a:ext uri="{28A0092B-C50C-407E-A947-70E740481C1C}">
                  <a14:useLocalDpi xmlns:a14="http://schemas.microsoft.com/office/drawing/2010/main" val="0"/>
                </a:ext>
                <a:ext uri="{96DAC541-7B7A-43D3-8B79-37D633B846F1}">
                  <asvg:svgBlip xmlns:asvg="http://schemas.microsoft.com/office/drawing/2016/SVG/main" r:embed="rId58"/>
                </a:ext>
              </a:extLst>
            </a:blip>
            <a:stretch>
              <a:fillRect/>
            </a:stretch>
          </p:blipFill>
          <p:spPr>
            <a:xfrm>
              <a:off x="-1255917" y="-6051310"/>
              <a:ext cx="576000" cy="576000"/>
            </a:xfrm>
            <a:prstGeom prst="rect">
              <a:avLst/>
            </a:prstGeom>
          </p:spPr>
        </p:pic>
        <p:pic>
          <p:nvPicPr>
            <p:cNvPr id="223" name="图形 222" descr="耳塞">
              <a:extLst>
                <a:ext uri="{FF2B5EF4-FFF2-40B4-BE49-F238E27FC236}">
                  <a16:creationId xmlns:a16="http://schemas.microsoft.com/office/drawing/2014/main" id="{1672AEE6-3082-490A-8CD6-8F4B6C1A5F53}"/>
                </a:ext>
              </a:extLst>
            </p:cNvPr>
            <p:cNvPicPr>
              <a:picLocks noChangeAspect="1"/>
            </p:cNvPicPr>
            <p:nvPr userDrawn="1"/>
          </p:nvPicPr>
          <p:blipFill>
            <a:blip r:embed="rId59">
              <a:extLst>
                <a:ext uri="{28A0092B-C50C-407E-A947-70E740481C1C}">
                  <a14:useLocalDpi xmlns:a14="http://schemas.microsoft.com/office/drawing/2010/main" val="0"/>
                </a:ext>
                <a:ext uri="{96DAC541-7B7A-43D3-8B79-37D633B846F1}">
                  <asvg:svgBlip xmlns:asvg="http://schemas.microsoft.com/office/drawing/2016/SVG/main" r:embed="rId60"/>
                </a:ext>
              </a:extLst>
            </a:blip>
            <a:stretch>
              <a:fillRect/>
            </a:stretch>
          </p:blipFill>
          <p:spPr>
            <a:xfrm>
              <a:off x="-393609" y="-6051310"/>
              <a:ext cx="576000" cy="576000"/>
            </a:xfrm>
            <a:prstGeom prst="rect">
              <a:avLst/>
            </a:prstGeom>
          </p:spPr>
        </p:pic>
        <p:pic>
          <p:nvPicPr>
            <p:cNvPr id="224" name="图形 223" descr="信号塔">
              <a:extLst>
                <a:ext uri="{FF2B5EF4-FFF2-40B4-BE49-F238E27FC236}">
                  <a16:creationId xmlns:a16="http://schemas.microsoft.com/office/drawing/2014/main" id="{D8C45F80-3B65-4547-B6E8-86A9BB86B305}"/>
                </a:ext>
              </a:extLst>
            </p:cNvPr>
            <p:cNvPicPr>
              <a:picLocks noChangeAspect="1"/>
            </p:cNvPicPr>
            <p:nvPr userDrawn="1"/>
          </p:nvPicPr>
          <p:blipFill>
            <a:blip r:embed="rId61">
              <a:extLst>
                <a:ext uri="{28A0092B-C50C-407E-A947-70E740481C1C}">
                  <a14:useLocalDpi xmlns:a14="http://schemas.microsoft.com/office/drawing/2010/main" val="0"/>
                </a:ext>
                <a:ext uri="{96DAC541-7B7A-43D3-8B79-37D633B846F1}">
                  <asvg:svgBlip xmlns:asvg="http://schemas.microsoft.com/office/drawing/2016/SVG/main" r:embed="rId62"/>
                </a:ext>
              </a:extLst>
            </a:blip>
            <a:stretch>
              <a:fillRect/>
            </a:stretch>
          </p:blipFill>
          <p:spPr>
            <a:xfrm>
              <a:off x="1331007" y="-6051310"/>
              <a:ext cx="576000" cy="576000"/>
            </a:xfrm>
            <a:prstGeom prst="rect">
              <a:avLst/>
            </a:prstGeom>
          </p:spPr>
        </p:pic>
        <p:pic>
          <p:nvPicPr>
            <p:cNvPr id="225" name="图形 224" descr="蓝牙">
              <a:extLst>
                <a:ext uri="{FF2B5EF4-FFF2-40B4-BE49-F238E27FC236}">
                  <a16:creationId xmlns:a16="http://schemas.microsoft.com/office/drawing/2014/main" id="{D0779420-62C8-40AB-B6E9-FEF1C5F7E952}"/>
                </a:ext>
              </a:extLst>
            </p:cNvPr>
            <p:cNvPicPr>
              <a:picLocks noChangeAspect="1"/>
            </p:cNvPicPr>
            <p:nvPr userDrawn="1"/>
          </p:nvPicPr>
          <p:blipFill>
            <a:blip r:embed="rId63">
              <a:extLst>
                <a:ext uri="{28A0092B-C50C-407E-A947-70E740481C1C}">
                  <a14:useLocalDpi xmlns:a14="http://schemas.microsoft.com/office/drawing/2010/main" val="0"/>
                </a:ext>
                <a:ext uri="{96DAC541-7B7A-43D3-8B79-37D633B846F1}">
                  <asvg:svgBlip xmlns:asvg="http://schemas.microsoft.com/office/drawing/2016/SVG/main" r:embed="rId64"/>
                </a:ext>
              </a:extLst>
            </a:blip>
            <a:stretch>
              <a:fillRect/>
            </a:stretch>
          </p:blipFill>
          <p:spPr>
            <a:xfrm>
              <a:off x="2193315" y="-6051310"/>
              <a:ext cx="576000" cy="576000"/>
            </a:xfrm>
            <a:prstGeom prst="rect">
              <a:avLst/>
            </a:prstGeom>
          </p:spPr>
        </p:pic>
        <p:pic>
          <p:nvPicPr>
            <p:cNvPr id="226" name="图形 225" descr="闹钟">
              <a:extLst>
                <a:ext uri="{FF2B5EF4-FFF2-40B4-BE49-F238E27FC236}">
                  <a16:creationId xmlns:a16="http://schemas.microsoft.com/office/drawing/2014/main" id="{069A6C0E-17EB-404A-8A68-F0AE6CFFD7F9}"/>
                </a:ext>
              </a:extLst>
            </p:cNvPr>
            <p:cNvPicPr>
              <a:picLocks noChangeAspect="1"/>
            </p:cNvPicPr>
            <p:nvPr userDrawn="1"/>
          </p:nvPicPr>
          <p:blipFill>
            <a:blip r:embed="rId65">
              <a:extLst>
                <a:ext uri="{28A0092B-C50C-407E-A947-70E740481C1C}">
                  <a14:useLocalDpi xmlns:a14="http://schemas.microsoft.com/office/drawing/2010/main" val="0"/>
                </a:ext>
                <a:ext uri="{96DAC541-7B7A-43D3-8B79-37D633B846F1}">
                  <asvg:svgBlip xmlns:asvg="http://schemas.microsoft.com/office/drawing/2016/SVG/main" r:embed="rId66"/>
                </a:ext>
              </a:extLst>
            </a:blip>
            <a:stretch>
              <a:fillRect/>
            </a:stretch>
          </p:blipFill>
          <p:spPr>
            <a:xfrm>
              <a:off x="3055623" y="-6051310"/>
              <a:ext cx="576000" cy="576000"/>
            </a:xfrm>
            <a:prstGeom prst="rect">
              <a:avLst/>
            </a:prstGeom>
          </p:spPr>
        </p:pic>
        <p:pic>
          <p:nvPicPr>
            <p:cNvPr id="227" name="图形 226" descr="建筑物">
              <a:extLst>
                <a:ext uri="{FF2B5EF4-FFF2-40B4-BE49-F238E27FC236}">
                  <a16:creationId xmlns:a16="http://schemas.microsoft.com/office/drawing/2014/main" id="{45464DBC-22DC-4FBA-8BEB-99FBDDFDA63F}"/>
                </a:ext>
              </a:extLst>
            </p:cNvPr>
            <p:cNvPicPr>
              <a:picLocks noChangeAspect="1"/>
            </p:cNvPicPr>
            <p:nvPr userDrawn="1"/>
          </p:nvPicPr>
          <p:blipFill>
            <a:blip r:embed="rId67">
              <a:extLst>
                <a:ext uri="{28A0092B-C50C-407E-A947-70E740481C1C}">
                  <a14:useLocalDpi xmlns:a14="http://schemas.microsoft.com/office/drawing/2010/main" val="0"/>
                </a:ext>
                <a:ext uri="{96DAC541-7B7A-43D3-8B79-37D633B846F1}">
                  <asvg:svgBlip xmlns:asvg="http://schemas.microsoft.com/office/drawing/2016/SVG/main" r:embed="rId68"/>
                </a:ext>
              </a:extLst>
            </a:blip>
            <a:stretch>
              <a:fillRect/>
            </a:stretch>
          </p:blipFill>
          <p:spPr>
            <a:xfrm>
              <a:off x="3917931" y="-6051310"/>
              <a:ext cx="576000" cy="576000"/>
            </a:xfrm>
            <a:prstGeom prst="rect">
              <a:avLst/>
            </a:prstGeom>
          </p:spPr>
        </p:pic>
        <p:pic>
          <p:nvPicPr>
            <p:cNvPr id="228" name="图形 227" descr="房子">
              <a:extLst>
                <a:ext uri="{FF2B5EF4-FFF2-40B4-BE49-F238E27FC236}">
                  <a16:creationId xmlns:a16="http://schemas.microsoft.com/office/drawing/2014/main" id="{FB2893B7-8B9B-4FE2-9F26-6AD69AB89144}"/>
                </a:ext>
              </a:extLst>
            </p:cNvPr>
            <p:cNvPicPr>
              <a:picLocks noChangeAspect="1"/>
            </p:cNvPicPr>
            <p:nvPr userDrawn="1"/>
          </p:nvPicPr>
          <p:blipFill>
            <a:blip r:embed="rId69">
              <a:extLst>
                <a:ext uri="{28A0092B-C50C-407E-A947-70E740481C1C}">
                  <a14:useLocalDpi xmlns:a14="http://schemas.microsoft.com/office/drawing/2010/main" val="0"/>
                </a:ext>
                <a:ext uri="{96DAC541-7B7A-43D3-8B79-37D633B846F1}">
                  <asvg:svgBlip xmlns:asvg="http://schemas.microsoft.com/office/drawing/2016/SVG/main" r:embed="rId70"/>
                </a:ext>
              </a:extLst>
            </a:blip>
            <a:stretch>
              <a:fillRect/>
            </a:stretch>
          </p:blipFill>
          <p:spPr>
            <a:xfrm>
              <a:off x="4780239" y="-6051310"/>
              <a:ext cx="576000" cy="576000"/>
            </a:xfrm>
            <a:prstGeom prst="rect">
              <a:avLst/>
            </a:prstGeom>
          </p:spPr>
        </p:pic>
        <p:pic>
          <p:nvPicPr>
            <p:cNvPr id="229" name="图形 228" descr="信封">
              <a:extLst>
                <a:ext uri="{FF2B5EF4-FFF2-40B4-BE49-F238E27FC236}">
                  <a16:creationId xmlns:a16="http://schemas.microsoft.com/office/drawing/2014/main" id="{4AD55DE8-ECF3-40FD-8073-F018E3C5FA20}"/>
                </a:ext>
              </a:extLst>
            </p:cNvPr>
            <p:cNvPicPr>
              <a:picLocks noChangeAspect="1"/>
            </p:cNvPicPr>
            <p:nvPr userDrawn="1"/>
          </p:nvPicPr>
          <p:blipFill>
            <a:blip r:embed="rId71">
              <a:extLst>
                <a:ext uri="{28A0092B-C50C-407E-A947-70E740481C1C}">
                  <a14:useLocalDpi xmlns:a14="http://schemas.microsoft.com/office/drawing/2010/main" val="0"/>
                </a:ext>
                <a:ext uri="{96DAC541-7B7A-43D3-8B79-37D633B846F1}">
                  <asvg:svgBlip xmlns:asvg="http://schemas.microsoft.com/office/drawing/2016/SVG/main" r:embed="rId72"/>
                </a:ext>
              </a:extLst>
            </a:blip>
            <a:stretch>
              <a:fillRect/>
            </a:stretch>
          </p:blipFill>
          <p:spPr>
            <a:xfrm>
              <a:off x="5642547" y="-6051310"/>
              <a:ext cx="576000" cy="576000"/>
            </a:xfrm>
            <a:prstGeom prst="rect">
              <a:avLst/>
            </a:prstGeom>
          </p:spPr>
        </p:pic>
        <p:pic>
          <p:nvPicPr>
            <p:cNvPr id="230" name="图形 229" descr="无线话筒">
              <a:extLst>
                <a:ext uri="{FF2B5EF4-FFF2-40B4-BE49-F238E27FC236}">
                  <a16:creationId xmlns:a16="http://schemas.microsoft.com/office/drawing/2014/main" id="{7D790B0F-131A-4A34-BA3C-445D7EFFF994}"/>
                </a:ext>
              </a:extLst>
            </p:cNvPr>
            <p:cNvPicPr>
              <a:picLocks noChangeAspect="1"/>
            </p:cNvPicPr>
            <p:nvPr userDrawn="1"/>
          </p:nvPicPr>
          <p:blipFill>
            <a:blip r:embed="rId73">
              <a:extLst>
                <a:ext uri="{28A0092B-C50C-407E-A947-70E740481C1C}">
                  <a14:useLocalDpi xmlns:a14="http://schemas.microsoft.com/office/drawing/2010/main" val="0"/>
                </a:ext>
                <a:ext uri="{96DAC541-7B7A-43D3-8B79-37D633B846F1}">
                  <asvg:svgBlip xmlns:asvg="http://schemas.microsoft.com/office/drawing/2016/SVG/main" r:embed="rId74"/>
                </a:ext>
              </a:extLst>
            </a:blip>
            <a:stretch>
              <a:fillRect/>
            </a:stretch>
          </p:blipFill>
          <p:spPr>
            <a:xfrm>
              <a:off x="6504855" y="-6051310"/>
              <a:ext cx="576000" cy="576000"/>
            </a:xfrm>
            <a:prstGeom prst="rect">
              <a:avLst/>
            </a:prstGeom>
          </p:spPr>
        </p:pic>
        <p:pic>
          <p:nvPicPr>
            <p:cNvPr id="231" name="图形 230" descr="试管">
              <a:extLst>
                <a:ext uri="{FF2B5EF4-FFF2-40B4-BE49-F238E27FC236}">
                  <a16:creationId xmlns:a16="http://schemas.microsoft.com/office/drawing/2014/main" id="{42DE2129-33A1-47A2-83E5-1EB0241010A2}"/>
                </a:ext>
              </a:extLst>
            </p:cNvPr>
            <p:cNvPicPr>
              <a:picLocks noChangeAspect="1"/>
            </p:cNvPicPr>
            <p:nvPr userDrawn="1"/>
          </p:nvPicPr>
          <p:blipFill>
            <a:blip r:embed="rId75">
              <a:extLst>
                <a:ext uri="{28A0092B-C50C-407E-A947-70E740481C1C}">
                  <a14:useLocalDpi xmlns:a14="http://schemas.microsoft.com/office/drawing/2010/main" val="0"/>
                </a:ext>
                <a:ext uri="{96DAC541-7B7A-43D3-8B79-37D633B846F1}">
                  <asvg:svgBlip xmlns:asvg="http://schemas.microsoft.com/office/drawing/2016/SVG/main" r:embed="rId76"/>
                </a:ext>
              </a:extLst>
            </a:blip>
            <a:stretch>
              <a:fillRect/>
            </a:stretch>
          </p:blipFill>
          <p:spPr>
            <a:xfrm>
              <a:off x="7367163" y="-6051310"/>
              <a:ext cx="576000" cy="576000"/>
            </a:xfrm>
            <a:prstGeom prst="rect">
              <a:avLst/>
            </a:prstGeom>
          </p:spPr>
        </p:pic>
        <p:pic>
          <p:nvPicPr>
            <p:cNvPr id="232" name="图形 231" descr="烧杯">
              <a:extLst>
                <a:ext uri="{FF2B5EF4-FFF2-40B4-BE49-F238E27FC236}">
                  <a16:creationId xmlns:a16="http://schemas.microsoft.com/office/drawing/2014/main" id="{C7FFCF10-60B6-4DE0-BA8A-54B6B0ADDB49}"/>
                </a:ext>
              </a:extLst>
            </p:cNvPr>
            <p:cNvPicPr>
              <a:picLocks noChangeAspect="1"/>
            </p:cNvPicPr>
            <p:nvPr userDrawn="1"/>
          </p:nvPicPr>
          <p:blipFill>
            <a:blip r:embed="rId77">
              <a:extLst>
                <a:ext uri="{28A0092B-C50C-407E-A947-70E740481C1C}">
                  <a14:useLocalDpi xmlns:a14="http://schemas.microsoft.com/office/drawing/2010/main" val="0"/>
                </a:ext>
                <a:ext uri="{96DAC541-7B7A-43D3-8B79-37D633B846F1}">
                  <asvg:svgBlip xmlns:asvg="http://schemas.microsoft.com/office/drawing/2016/SVG/main" r:embed="rId78"/>
                </a:ext>
              </a:extLst>
            </a:blip>
            <a:stretch>
              <a:fillRect/>
            </a:stretch>
          </p:blipFill>
          <p:spPr>
            <a:xfrm>
              <a:off x="9091775" y="-6051310"/>
              <a:ext cx="576000" cy="576000"/>
            </a:xfrm>
            <a:prstGeom prst="rect">
              <a:avLst/>
            </a:prstGeom>
          </p:spPr>
        </p:pic>
        <p:pic>
          <p:nvPicPr>
            <p:cNvPr id="233" name="图形 232" descr="背包">
              <a:extLst>
                <a:ext uri="{FF2B5EF4-FFF2-40B4-BE49-F238E27FC236}">
                  <a16:creationId xmlns:a16="http://schemas.microsoft.com/office/drawing/2014/main" id="{F5F29CE0-0097-44B1-B45D-6FD15F16B4D6}"/>
                </a:ext>
              </a:extLst>
            </p:cNvPr>
            <p:cNvPicPr>
              <a:picLocks noChangeAspect="1"/>
            </p:cNvPicPr>
            <p:nvPr userDrawn="1"/>
          </p:nvPicPr>
          <p:blipFill>
            <a:blip r:embed="rId79">
              <a:extLst>
                <a:ext uri="{28A0092B-C50C-407E-A947-70E740481C1C}">
                  <a14:useLocalDpi xmlns:a14="http://schemas.microsoft.com/office/drawing/2010/main" val="0"/>
                </a:ext>
                <a:ext uri="{96DAC541-7B7A-43D3-8B79-37D633B846F1}">
                  <asvg:svgBlip xmlns:asvg="http://schemas.microsoft.com/office/drawing/2016/SVG/main" r:embed="rId80"/>
                </a:ext>
              </a:extLst>
            </a:blip>
            <a:stretch>
              <a:fillRect/>
            </a:stretch>
          </p:blipFill>
          <p:spPr>
            <a:xfrm>
              <a:off x="8229471" y="-6051310"/>
              <a:ext cx="576000" cy="576000"/>
            </a:xfrm>
            <a:prstGeom prst="rect">
              <a:avLst/>
            </a:prstGeom>
          </p:spPr>
        </p:pic>
        <p:pic>
          <p:nvPicPr>
            <p:cNvPr id="234" name="图形 233" descr="书籍">
              <a:extLst>
                <a:ext uri="{FF2B5EF4-FFF2-40B4-BE49-F238E27FC236}">
                  <a16:creationId xmlns:a16="http://schemas.microsoft.com/office/drawing/2014/main" id="{06048ACA-3A53-4BBF-BE27-85EBFA8A0DDC}"/>
                </a:ext>
              </a:extLst>
            </p:cNvPr>
            <p:cNvPicPr>
              <a:picLocks noChangeAspect="1"/>
            </p:cNvPicPr>
            <p:nvPr userDrawn="1"/>
          </p:nvPicPr>
          <p:blipFill>
            <a:blip r:embed="rId81">
              <a:extLst>
                <a:ext uri="{28A0092B-C50C-407E-A947-70E740481C1C}">
                  <a14:useLocalDpi xmlns:a14="http://schemas.microsoft.com/office/drawing/2010/main" val="0"/>
                </a:ext>
                <a:ext uri="{96DAC541-7B7A-43D3-8B79-37D633B846F1}">
                  <asvg:svgBlip xmlns:asvg="http://schemas.microsoft.com/office/drawing/2016/SVG/main" r:embed="rId82"/>
                </a:ext>
              </a:extLst>
            </a:blip>
            <a:stretch>
              <a:fillRect/>
            </a:stretch>
          </p:blipFill>
          <p:spPr>
            <a:xfrm>
              <a:off x="-1255917" y="-5127955"/>
              <a:ext cx="576000" cy="576000"/>
            </a:xfrm>
            <a:prstGeom prst="rect">
              <a:avLst/>
            </a:prstGeom>
          </p:spPr>
        </p:pic>
        <p:pic>
          <p:nvPicPr>
            <p:cNvPr id="235" name="图形 234" descr="剪刀">
              <a:extLst>
                <a:ext uri="{FF2B5EF4-FFF2-40B4-BE49-F238E27FC236}">
                  <a16:creationId xmlns:a16="http://schemas.microsoft.com/office/drawing/2014/main" id="{43C7DEBB-93B1-42FF-9F05-7A5D032BF70B}"/>
                </a:ext>
              </a:extLst>
            </p:cNvPr>
            <p:cNvPicPr>
              <a:picLocks noChangeAspect="1"/>
            </p:cNvPicPr>
            <p:nvPr userDrawn="1"/>
          </p:nvPicPr>
          <p:blipFill>
            <a:blip r:embed="rId83">
              <a:extLst>
                <a:ext uri="{28A0092B-C50C-407E-A947-70E740481C1C}">
                  <a14:useLocalDpi xmlns:a14="http://schemas.microsoft.com/office/drawing/2010/main" val="0"/>
                </a:ext>
                <a:ext uri="{96DAC541-7B7A-43D3-8B79-37D633B846F1}">
                  <asvg:svgBlip xmlns:asvg="http://schemas.microsoft.com/office/drawing/2016/SVG/main" r:embed="rId84"/>
                </a:ext>
              </a:extLst>
            </a:blip>
            <a:stretch>
              <a:fillRect/>
            </a:stretch>
          </p:blipFill>
          <p:spPr>
            <a:xfrm>
              <a:off x="468699" y="-5127955"/>
              <a:ext cx="576000" cy="576000"/>
            </a:xfrm>
            <a:prstGeom prst="rect">
              <a:avLst/>
            </a:prstGeom>
          </p:spPr>
        </p:pic>
        <p:pic>
          <p:nvPicPr>
            <p:cNvPr id="236" name="图形 235" descr="教室">
              <a:extLst>
                <a:ext uri="{FF2B5EF4-FFF2-40B4-BE49-F238E27FC236}">
                  <a16:creationId xmlns:a16="http://schemas.microsoft.com/office/drawing/2014/main" id="{C4887923-AC35-4721-98D6-34E09B0C5F28}"/>
                </a:ext>
              </a:extLst>
            </p:cNvPr>
            <p:cNvPicPr>
              <a:picLocks noChangeAspect="1"/>
            </p:cNvPicPr>
            <p:nvPr userDrawn="1"/>
          </p:nvPicPr>
          <p:blipFill>
            <a:blip r:embed="rId85">
              <a:extLst>
                <a:ext uri="{28A0092B-C50C-407E-A947-70E740481C1C}">
                  <a14:useLocalDpi xmlns:a14="http://schemas.microsoft.com/office/drawing/2010/main" val="0"/>
                </a:ext>
                <a:ext uri="{96DAC541-7B7A-43D3-8B79-37D633B846F1}">
                  <asvg:svgBlip xmlns:asvg="http://schemas.microsoft.com/office/drawing/2016/SVG/main" r:embed="rId86"/>
                </a:ext>
              </a:extLst>
            </a:blip>
            <a:stretch>
              <a:fillRect/>
            </a:stretch>
          </p:blipFill>
          <p:spPr>
            <a:xfrm>
              <a:off x="1331007" y="-5127955"/>
              <a:ext cx="576000" cy="576000"/>
            </a:xfrm>
            <a:prstGeom prst="rect">
              <a:avLst/>
            </a:prstGeom>
          </p:spPr>
        </p:pic>
        <p:pic>
          <p:nvPicPr>
            <p:cNvPr id="237" name="图形 236" descr="Web 设计">
              <a:extLst>
                <a:ext uri="{FF2B5EF4-FFF2-40B4-BE49-F238E27FC236}">
                  <a16:creationId xmlns:a16="http://schemas.microsoft.com/office/drawing/2014/main" id="{9B71E14A-4946-41EF-87E4-2B6FAE6A784A}"/>
                </a:ext>
              </a:extLst>
            </p:cNvPr>
            <p:cNvPicPr>
              <a:picLocks noChangeAspect="1"/>
            </p:cNvPicPr>
            <p:nvPr userDrawn="1"/>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2193315" y="-5127955"/>
              <a:ext cx="576000" cy="576000"/>
            </a:xfrm>
            <a:prstGeom prst="rect">
              <a:avLst/>
            </a:prstGeom>
          </p:spPr>
        </p:pic>
        <p:pic>
          <p:nvPicPr>
            <p:cNvPr id="238" name="图形 237" descr="Wi Fi">
              <a:extLst>
                <a:ext uri="{FF2B5EF4-FFF2-40B4-BE49-F238E27FC236}">
                  <a16:creationId xmlns:a16="http://schemas.microsoft.com/office/drawing/2014/main" id="{57D83017-04E6-4E28-A427-916561F6CC4C}"/>
                </a:ext>
              </a:extLst>
            </p:cNvPr>
            <p:cNvPicPr>
              <a:picLocks noChangeAspect="1"/>
            </p:cNvPicPr>
            <p:nvPr userDrawn="1"/>
          </p:nvPicPr>
          <p:blipFill>
            <a:blip r:embed="rId87">
              <a:extLst>
                <a:ext uri="{28A0092B-C50C-407E-A947-70E740481C1C}">
                  <a14:useLocalDpi xmlns:a14="http://schemas.microsoft.com/office/drawing/2010/main" val="0"/>
                </a:ext>
                <a:ext uri="{96DAC541-7B7A-43D3-8B79-37D633B846F1}">
                  <asvg:svgBlip xmlns:asvg="http://schemas.microsoft.com/office/drawing/2016/SVG/main" r:embed="rId88"/>
                </a:ext>
              </a:extLst>
            </a:blip>
            <a:stretch>
              <a:fillRect/>
            </a:stretch>
          </p:blipFill>
          <p:spPr>
            <a:xfrm>
              <a:off x="3055623" y="-5127955"/>
              <a:ext cx="576000" cy="576000"/>
            </a:xfrm>
            <a:prstGeom prst="rect">
              <a:avLst/>
            </a:prstGeom>
          </p:spPr>
        </p:pic>
        <p:pic>
          <p:nvPicPr>
            <p:cNvPr id="239" name="图形 238" descr="无线">
              <a:extLst>
                <a:ext uri="{FF2B5EF4-FFF2-40B4-BE49-F238E27FC236}">
                  <a16:creationId xmlns:a16="http://schemas.microsoft.com/office/drawing/2014/main" id="{F8CB1ED3-582D-41DC-A894-4EDDCE465D38}"/>
                </a:ext>
              </a:extLst>
            </p:cNvPr>
            <p:cNvPicPr>
              <a:picLocks noChangeAspect="1"/>
            </p:cNvPicPr>
            <p:nvPr userDrawn="1"/>
          </p:nvPicPr>
          <p:blipFill>
            <a:blip r:embed="rId89">
              <a:extLst>
                <a:ext uri="{28A0092B-C50C-407E-A947-70E740481C1C}">
                  <a14:useLocalDpi xmlns:a14="http://schemas.microsoft.com/office/drawing/2010/main" val="0"/>
                </a:ext>
                <a:ext uri="{96DAC541-7B7A-43D3-8B79-37D633B846F1}">
                  <asvg:svgBlip xmlns:asvg="http://schemas.microsoft.com/office/drawing/2016/SVG/main" r:embed="rId90"/>
                </a:ext>
              </a:extLst>
            </a:blip>
            <a:stretch>
              <a:fillRect/>
            </a:stretch>
          </p:blipFill>
          <p:spPr>
            <a:xfrm>
              <a:off x="3917931" y="-5127955"/>
              <a:ext cx="576000" cy="576000"/>
            </a:xfrm>
            <a:prstGeom prst="rect">
              <a:avLst/>
            </a:prstGeom>
          </p:spPr>
        </p:pic>
        <p:pic>
          <p:nvPicPr>
            <p:cNvPr id="240" name="图形 239" descr="成交量">
              <a:extLst>
                <a:ext uri="{FF2B5EF4-FFF2-40B4-BE49-F238E27FC236}">
                  <a16:creationId xmlns:a16="http://schemas.microsoft.com/office/drawing/2014/main" id="{752B1B7B-365B-4A55-BAA6-F012856FB398}"/>
                </a:ext>
              </a:extLst>
            </p:cNvPr>
            <p:cNvPicPr>
              <a:picLocks noChangeAspect="1"/>
            </p:cNvPicPr>
            <p:nvPr userDrawn="1"/>
          </p:nvPicPr>
          <p:blipFill>
            <a:blip r:embed="rId91">
              <a:extLst>
                <a:ext uri="{28A0092B-C50C-407E-A947-70E740481C1C}">
                  <a14:useLocalDpi xmlns:a14="http://schemas.microsoft.com/office/drawing/2010/main" val="0"/>
                </a:ext>
                <a:ext uri="{96DAC541-7B7A-43D3-8B79-37D633B846F1}">
                  <asvg:svgBlip xmlns:asvg="http://schemas.microsoft.com/office/drawing/2016/SVG/main" r:embed="rId92"/>
                </a:ext>
              </a:extLst>
            </a:blip>
            <a:stretch>
              <a:fillRect/>
            </a:stretch>
          </p:blipFill>
          <p:spPr>
            <a:xfrm>
              <a:off x="4780239" y="-5127955"/>
              <a:ext cx="576000" cy="576000"/>
            </a:xfrm>
            <a:prstGeom prst="rect">
              <a:avLst/>
            </a:prstGeom>
          </p:spPr>
        </p:pic>
        <p:pic>
          <p:nvPicPr>
            <p:cNvPr id="241" name="图形 240" descr="公文包">
              <a:extLst>
                <a:ext uri="{FF2B5EF4-FFF2-40B4-BE49-F238E27FC236}">
                  <a16:creationId xmlns:a16="http://schemas.microsoft.com/office/drawing/2014/main" id="{8242D71F-0792-44AC-B934-6051EB708337}"/>
                </a:ext>
              </a:extLst>
            </p:cNvPr>
            <p:cNvPicPr>
              <a:picLocks noChangeAspect="1"/>
            </p:cNvPicPr>
            <p:nvPr userDrawn="1"/>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a:off x="5642547" y="-5127955"/>
              <a:ext cx="576000" cy="576000"/>
            </a:xfrm>
            <a:prstGeom prst="rect">
              <a:avLst/>
            </a:prstGeom>
          </p:spPr>
        </p:pic>
        <p:pic>
          <p:nvPicPr>
            <p:cNvPr id="242" name="图形 241" descr="地球仪美洲">
              <a:extLst>
                <a:ext uri="{FF2B5EF4-FFF2-40B4-BE49-F238E27FC236}">
                  <a16:creationId xmlns:a16="http://schemas.microsoft.com/office/drawing/2014/main" id="{EFBFC526-BA7E-4A7B-84DD-334596021292}"/>
                </a:ext>
              </a:extLst>
            </p:cNvPr>
            <p:cNvPicPr>
              <a:picLocks noChangeAspect="1"/>
            </p:cNvPicPr>
            <p:nvPr userDrawn="1"/>
          </p:nvPicPr>
          <p:blipFill>
            <a:blip r:embed="rId93">
              <a:extLst>
                <a:ext uri="{28A0092B-C50C-407E-A947-70E740481C1C}">
                  <a14:useLocalDpi xmlns:a14="http://schemas.microsoft.com/office/drawing/2010/main" val="0"/>
                </a:ext>
                <a:ext uri="{96DAC541-7B7A-43D3-8B79-37D633B846F1}">
                  <asvg:svgBlip xmlns:asvg="http://schemas.microsoft.com/office/drawing/2016/SVG/main" r:embed="rId94"/>
                </a:ext>
              </a:extLst>
            </a:blip>
            <a:stretch>
              <a:fillRect/>
            </a:stretch>
          </p:blipFill>
          <p:spPr>
            <a:xfrm>
              <a:off x="7367163" y="-5127955"/>
              <a:ext cx="576000" cy="576000"/>
            </a:xfrm>
            <a:prstGeom prst="rect">
              <a:avLst/>
            </a:prstGeom>
          </p:spPr>
        </p:pic>
        <p:pic>
          <p:nvPicPr>
            <p:cNvPr id="243" name="图形 242" descr="地球仪非洲和欧洲">
              <a:extLst>
                <a:ext uri="{FF2B5EF4-FFF2-40B4-BE49-F238E27FC236}">
                  <a16:creationId xmlns:a16="http://schemas.microsoft.com/office/drawing/2014/main" id="{98E319E1-F90E-4B0A-B916-51B3B3A332A8}"/>
                </a:ext>
              </a:extLst>
            </p:cNvPr>
            <p:cNvPicPr>
              <a:picLocks noChangeAspect="1"/>
            </p:cNvPicPr>
            <p:nvPr userDrawn="1"/>
          </p:nvPicPr>
          <p:blipFill>
            <a:blip r:embed="rId95">
              <a:extLst>
                <a:ext uri="{28A0092B-C50C-407E-A947-70E740481C1C}">
                  <a14:useLocalDpi xmlns:a14="http://schemas.microsoft.com/office/drawing/2010/main" val="0"/>
                </a:ext>
                <a:ext uri="{96DAC541-7B7A-43D3-8B79-37D633B846F1}">
                  <asvg:svgBlip xmlns:asvg="http://schemas.microsoft.com/office/drawing/2016/SVG/main" r:embed="rId96"/>
                </a:ext>
              </a:extLst>
            </a:blip>
            <a:stretch>
              <a:fillRect/>
            </a:stretch>
          </p:blipFill>
          <p:spPr>
            <a:xfrm>
              <a:off x="9091775" y="-5127955"/>
              <a:ext cx="576000" cy="576000"/>
            </a:xfrm>
            <a:prstGeom prst="rect">
              <a:avLst/>
            </a:prstGeom>
          </p:spPr>
        </p:pic>
        <p:pic>
          <p:nvPicPr>
            <p:cNvPr id="244" name="图形 243" descr="标记">
              <a:extLst>
                <a:ext uri="{FF2B5EF4-FFF2-40B4-BE49-F238E27FC236}">
                  <a16:creationId xmlns:a16="http://schemas.microsoft.com/office/drawing/2014/main" id="{7AA0C889-C918-4801-BA3E-43BA732C14CD}"/>
                </a:ext>
              </a:extLst>
            </p:cNvPr>
            <p:cNvPicPr>
              <a:picLocks noChangeAspect="1"/>
            </p:cNvPicPr>
            <p:nvPr userDrawn="1"/>
          </p:nvPicPr>
          <p:blipFill>
            <a:blip r:embed="rId97">
              <a:extLst>
                <a:ext uri="{28A0092B-C50C-407E-A947-70E740481C1C}">
                  <a14:useLocalDpi xmlns:a14="http://schemas.microsoft.com/office/drawing/2010/main" val="0"/>
                </a:ext>
                <a:ext uri="{96DAC541-7B7A-43D3-8B79-37D633B846F1}">
                  <asvg:svgBlip xmlns:asvg="http://schemas.microsoft.com/office/drawing/2016/SVG/main" r:embed="rId98"/>
                </a:ext>
              </a:extLst>
            </a:blip>
            <a:stretch>
              <a:fillRect/>
            </a:stretch>
          </p:blipFill>
          <p:spPr>
            <a:xfrm>
              <a:off x="8229471" y="-5127955"/>
              <a:ext cx="576000" cy="576000"/>
            </a:xfrm>
            <a:prstGeom prst="rect">
              <a:avLst/>
            </a:prstGeom>
          </p:spPr>
        </p:pic>
        <p:pic>
          <p:nvPicPr>
            <p:cNvPr id="245" name="图形 244" descr="带标记的地图">
              <a:extLst>
                <a:ext uri="{FF2B5EF4-FFF2-40B4-BE49-F238E27FC236}">
                  <a16:creationId xmlns:a16="http://schemas.microsoft.com/office/drawing/2014/main" id="{569BF8A9-3222-45B9-BCA2-9F470D76DF26}"/>
                </a:ext>
              </a:extLst>
            </p:cNvPr>
            <p:cNvPicPr>
              <a:picLocks noChangeAspect="1"/>
            </p:cNvPicPr>
            <p:nvPr userDrawn="1"/>
          </p:nvPicPr>
          <p:blipFill>
            <a:blip r:embed="rId99">
              <a:extLst>
                <a:ext uri="{28A0092B-C50C-407E-A947-70E740481C1C}">
                  <a14:useLocalDpi xmlns:a14="http://schemas.microsoft.com/office/drawing/2010/main" val="0"/>
                </a:ext>
                <a:ext uri="{96DAC541-7B7A-43D3-8B79-37D633B846F1}">
                  <asvg:svgBlip xmlns:asvg="http://schemas.microsoft.com/office/drawing/2016/SVG/main" r:embed="rId100"/>
                </a:ext>
              </a:extLst>
            </a:blip>
            <a:stretch>
              <a:fillRect/>
            </a:stretch>
          </p:blipFill>
          <p:spPr>
            <a:xfrm>
              <a:off x="6504855" y="-5127955"/>
              <a:ext cx="576000" cy="576000"/>
            </a:xfrm>
            <a:prstGeom prst="rect">
              <a:avLst/>
            </a:prstGeom>
          </p:spPr>
        </p:pic>
        <p:pic>
          <p:nvPicPr>
            <p:cNvPr id="246" name="图形 245" descr="高音谱号">
              <a:extLst>
                <a:ext uri="{FF2B5EF4-FFF2-40B4-BE49-F238E27FC236}">
                  <a16:creationId xmlns:a16="http://schemas.microsoft.com/office/drawing/2014/main" id="{712E7596-11EB-444B-8B3D-C3A61B3A6A60}"/>
                </a:ext>
              </a:extLst>
            </p:cNvPr>
            <p:cNvPicPr>
              <a:picLocks noChangeAspect="1"/>
            </p:cNvPicPr>
            <p:nvPr userDrawn="1"/>
          </p:nvPicPr>
          <p:blipFill>
            <a:blip r:embed="rId101">
              <a:extLst>
                <a:ext uri="{28A0092B-C50C-407E-A947-70E740481C1C}">
                  <a14:useLocalDpi xmlns:a14="http://schemas.microsoft.com/office/drawing/2010/main" val="0"/>
                </a:ext>
                <a:ext uri="{96DAC541-7B7A-43D3-8B79-37D633B846F1}">
                  <asvg:svgBlip xmlns:asvg="http://schemas.microsoft.com/office/drawing/2016/SVG/main" r:embed="rId102"/>
                </a:ext>
              </a:extLst>
            </a:blip>
            <a:stretch>
              <a:fillRect/>
            </a:stretch>
          </p:blipFill>
          <p:spPr>
            <a:xfrm>
              <a:off x="468699" y="-6051310"/>
              <a:ext cx="576000" cy="576000"/>
            </a:xfrm>
            <a:prstGeom prst="rect">
              <a:avLst/>
            </a:prstGeom>
          </p:spPr>
        </p:pic>
        <p:pic>
          <p:nvPicPr>
            <p:cNvPr id="247" name="图形 246" descr="音乐笔记">
              <a:extLst>
                <a:ext uri="{FF2B5EF4-FFF2-40B4-BE49-F238E27FC236}">
                  <a16:creationId xmlns:a16="http://schemas.microsoft.com/office/drawing/2014/main" id="{D0C7A099-52AD-4BB9-AE53-D56B6CB0C259}"/>
                </a:ext>
              </a:extLst>
            </p:cNvPr>
            <p:cNvPicPr>
              <a:picLocks noChangeAspect="1"/>
            </p:cNvPicPr>
            <p:nvPr userDrawn="1"/>
          </p:nvPicPr>
          <p:blipFill>
            <a:blip r:embed="rId103">
              <a:extLst>
                <a:ext uri="{28A0092B-C50C-407E-A947-70E740481C1C}">
                  <a14:useLocalDpi xmlns:a14="http://schemas.microsoft.com/office/drawing/2010/main" val="0"/>
                </a:ext>
                <a:ext uri="{96DAC541-7B7A-43D3-8B79-37D633B846F1}">
                  <asvg:svgBlip xmlns:asvg="http://schemas.microsoft.com/office/drawing/2016/SVG/main" r:embed="rId104"/>
                </a:ext>
              </a:extLst>
            </a:blip>
            <a:stretch>
              <a:fillRect/>
            </a:stretch>
          </p:blipFill>
          <p:spPr>
            <a:xfrm>
              <a:off x="-393609" y="-5127955"/>
              <a:ext cx="576000" cy="576000"/>
            </a:xfrm>
            <a:prstGeom prst="rect">
              <a:avLst/>
            </a:prstGeom>
          </p:spPr>
        </p:pic>
        <p:pic>
          <p:nvPicPr>
            <p:cNvPr id="248" name="图形 247" descr="音乐">
              <a:extLst>
                <a:ext uri="{FF2B5EF4-FFF2-40B4-BE49-F238E27FC236}">
                  <a16:creationId xmlns:a16="http://schemas.microsoft.com/office/drawing/2014/main" id="{7D666179-D24E-4A06-8D69-AB4A8D1F881B}"/>
                </a:ext>
              </a:extLst>
            </p:cNvPr>
            <p:cNvPicPr>
              <a:picLocks noChangeAspect="1"/>
            </p:cNvPicPr>
            <p:nvPr userDrawn="1"/>
          </p:nvPicPr>
          <p:blipFill>
            <a:blip r:embed="rId105">
              <a:extLst>
                <a:ext uri="{28A0092B-C50C-407E-A947-70E740481C1C}">
                  <a14:useLocalDpi xmlns:a14="http://schemas.microsoft.com/office/drawing/2010/main" val="0"/>
                </a:ext>
                <a:ext uri="{96DAC541-7B7A-43D3-8B79-37D633B846F1}">
                  <asvg:svgBlip xmlns:asvg="http://schemas.microsoft.com/office/drawing/2016/SVG/main" r:embed="rId106"/>
                </a:ext>
              </a:extLst>
            </a:blip>
            <a:stretch>
              <a:fillRect/>
            </a:stretch>
          </p:blipFill>
          <p:spPr>
            <a:xfrm>
              <a:off x="-1255917" y="-3051466"/>
              <a:ext cx="576000" cy="576000"/>
            </a:xfrm>
            <a:prstGeom prst="rect">
              <a:avLst/>
            </a:prstGeom>
          </p:spPr>
        </p:pic>
        <p:pic>
          <p:nvPicPr>
            <p:cNvPr id="249" name="图形 248" descr="摄像机">
              <a:extLst>
                <a:ext uri="{FF2B5EF4-FFF2-40B4-BE49-F238E27FC236}">
                  <a16:creationId xmlns:a16="http://schemas.microsoft.com/office/drawing/2014/main" id="{FDB952A3-0289-45E1-A5DA-5158C267A5CD}"/>
                </a:ext>
              </a:extLst>
            </p:cNvPr>
            <p:cNvPicPr>
              <a:picLocks noChangeAspect="1"/>
            </p:cNvPicPr>
            <p:nvPr userDrawn="1"/>
          </p:nvPicPr>
          <p:blipFill>
            <a:blip r:embed="rId107">
              <a:extLst>
                <a:ext uri="{28A0092B-C50C-407E-A947-70E740481C1C}">
                  <a14:useLocalDpi xmlns:a14="http://schemas.microsoft.com/office/drawing/2010/main" val="0"/>
                </a:ext>
                <a:ext uri="{96DAC541-7B7A-43D3-8B79-37D633B846F1}">
                  <asvg:svgBlip xmlns:asvg="http://schemas.microsoft.com/office/drawing/2016/SVG/main" r:embed="rId108"/>
                </a:ext>
              </a:extLst>
            </a:blip>
            <a:stretch>
              <a:fillRect/>
            </a:stretch>
          </p:blipFill>
          <p:spPr>
            <a:xfrm>
              <a:off x="9091775" y="-3051466"/>
              <a:ext cx="576000" cy="576000"/>
            </a:xfrm>
            <a:prstGeom prst="rect">
              <a:avLst/>
            </a:prstGeom>
          </p:spPr>
        </p:pic>
        <p:pic>
          <p:nvPicPr>
            <p:cNvPr id="250" name="图形 249" descr="小提琴">
              <a:extLst>
                <a:ext uri="{FF2B5EF4-FFF2-40B4-BE49-F238E27FC236}">
                  <a16:creationId xmlns:a16="http://schemas.microsoft.com/office/drawing/2014/main" id="{B603A4DB-AD40-4090-8CE7-4AB0E8F0B46A}"/>
                </a:ext>
              </a:extLst>
            </p:cNvPr>
            <p:cNvPicPr>
              <a:picLocks noChangeAspect="1"/>
            </p:cNvPicPr>
            <p:nvPr userDrawn="1"/>
          </p:nvPicPr>
          <p:blipFill>
            <a:blip r:embed="rId109">
              <a:extLst>
                <a:ext uri="{28A0092B-C50C-407E-A947-70E740481C1C}">
                  <a14:useLocalDpi xmlns:a14="http://schemas.microsoft.com/office/drawing/2010/main" val="0"/>
                </a:ext>
                <a:ext uri="{96DAC541-7B7A-43D3-8B79-37D633B846F1}">
                  <asvg:svgBlip xmlns:asvg="http://schemas.microsoft.com/office/drawing/2016/SVG/main" r:embed="rId110"/>
                </a:ext>
              </a:extLst>
            </a:blip>
            <a:stretch>
              <a:fillRect/>
            </a:stretch>
          </p:blipFill>
          <p:spPr>
            <a:xfrm>
              <a:off x="-393609" y="-3051466"/>
              <a:ext cx="576000" cy="576000"/>
            </a:xfrm>
            <a:prstGeom prst="rect">
              <a:avLst/>
            </a:prstGeom>
          </p:spPr>
        </p:pic>
        <p:pic>
          <p:nvPicPr>
            <p:cNvPr id="251" name="图形 250" descr="骑自行车">
              <a:extLst>
                <a:ext uri="{FF2B5EF4-FFF2-40B4-BE49-F238E27FC236}">
                  <a16:creationId xmlns:a16="http://schemas.microsoft.com/office/drawing/2014/main" id="{D8E820D6-6FED-4245-B10C-401A4AA62B8B}"/>
                </a:ext>
              </a:extLst>
            </p:cNvPr>
            <p:cNvPicPr>
              <a:picLocks noChangeAspect="1"/>
            </p:cNvPicPr>
            <p:nvPr userDrawn="1"/>
          </p:nvPicPr>
          <p:blipFill>
            <a:blip r:embed="rId111">
              <a:extLst>
                <a:ext uri="{28A0092B-C50C-407E-A947-70E740481C1C}">
                  <a14:useLocalDpi xmlns:a14="http://schemas.microsoft.com/office/drawing/2010/main" val="0"/>
                </a:ext>
                <a:ext uri="{96DAC541-7B7A-43D3-8B79-37D633B846F1}">
                  <asvg:svgBlip xmlns:asvg="http://schemas.microsoft.com/office/drawing/2016/SVG/main" r:embed="rId112"/>
                </a:ext>
              </a:extLst>
            </a:blip>
            <a:stretch>
              <a:fillRect/>
            </a:stretch>
          </p:blipFill>
          <p:spPr>
            <a:xfrm>
              <a:off x="468699" y="-3051466"/>
              <a:ext cx="576000" cy="576000"/>
            </a:xfrm>
            <a:prstGeom prst="rect">
              <a:avLst/>
            </a:prstGeom>
          </p:spPr>
        </p:pic>
        <p:pic>
          <p:nvPicPr>
            <p:cNvPr id="252" name="图形 251" descr="篮球">
              <a:extLst>
                <a:ext uri="{FF2B5EF4-FFF2-40B4-BE49-F238E27FC236}">
                  <a16:creationId xmlns:a16="http://schemas.microsoft.com/office/drawing/2014/main" id="{F54D1B21-0178-4BCB-9375-E04DA336F852}"/>
                </a:ext>
              </a:extLst>
            </p:cNvPr>
            <p:cNvPicPr>
              <a:picLocks noChangeAspect="1"/>
            </p:cNvPicPr>
            <p:nvPr userDrawn="1"/>
          </p:nvPicPr>
          <p:blipFill>
            <a:blip r:embed="rId113">
              <a:extLst>
                <a:ext uri="{28A0092B-C50C-407E-A947-70E740481C1C}">
                  <a14:useLocalDpi xmlns:a14="http://schemas.microsoft.com/office/drawing/2010/main" val="0"/>
                </a:ext>
                <a:ext uri="{96DAC541-7B7A-43D3-8B79-37D633B846F1}">
                  <asvg:svgBlip xmlns:asvg="http://schemas.microsoft.com/office/drawing/2016/SVG/main" r:embed="rId114"/>
                </a:ext>
              </a:extLst>
            </a:blip>
            <a:stretch>
              <a:fillRect/>
            </a:stretch>
          </p:blipFill>
          <p:spPr>
            <a:xfrm>
              <a:off x="1331007" y="-3051466"/>
              <a:ext cx="576000" cy="576000"/>
            </a:xfrm>
            <a:prstGeom prst="rect">
              <a:avLst/>
            </a:prstGeom>
          </p:spPr>
        </p:pic>
        <p:pic>
          <p:nvPicPr>
            <p:cNvPr id="253" name="图形 252" descr="足球">
              <a:extLst>
                <a:ext uri="{FF2B5EF4-FFF2-40B4-BE49-F238E27FC236}">
                  <a16:creationId xmlns:a16="http://schemas.microsoft.com/office/drawing/2014/main" id="{F6232F70-6C3C-40D8-9D67-129908C817CA}"/>
                </a:ext>
              </a:extLst>
            </p:cNvPr>
            <p:cNvPicPr>
              <a:picLocks noChangeAspect="1"/>
            </p:cNvPicPr>
            <p:nvPr userDrawn="1"/>
          </p:nvPicPr>
          <p:blipFill>
            <a:blip r:embed="rId115">
              <a:extLst>
                <a:ext uri="{28A0092B-C50C-407E-A947-70E740481C1C}">
                  <a14:useLocalDpi xmlns:a14="http://schemas.microsoft.com/office/drawing/2010/main" val="0"/>
                </a:ext>
                <a:ext uri="{96DAC541-7B7A-43D3-8B79-37D633B846F1}">
                  <asvg:svgBlip xmlns:asvg="http://schemas.microsoft.com/office/drawing/2016/SVG/main" r:embed="rId116"/>
                </a:ext>
              </a:extLst>
            </a:blip>
            <a:stretch>
              <a:fillRect/>
            </a:stretch>
          </p:blipFill>
          <p:spPr>
            <a:xfrm>
              <a:off x="2193315" y="-3051466"/>
              <a:ext cx="576000" cy="576000"/>
            </a:xfrm>
            <a:prstGeom prst="rect">
              <a:avLst/>
            </a:prstGeom>
          </p:spPr>
        </p:pic>
        <p:pic>
          <p:nvPicPr>
            <p:cNvPr id="254" name="图形 253" descr="办公室职员">
              <a:extLst>
                <a:ext uri="{FF2B5EF4-FFF2-40B4-BE49-F238E27FC236}">
                  <a16:creationId xmlns:a16="http://schemas.microsoft.com/office/drawing/2014/main" id="{594A4DCF-2423-42CE-9A0F-DE8483E26582}"/>
                </a:ext>
              </a:extLst>
            </p:cNvPr>
            <p:cNvPicPr>
              <a:picLocks noChangeAspect="1"/>
            </p:cNvPicPr>
            <p:nvPr userDrawn="1"/>
          </p:nvPicPr>
          <p:blipFill>
            <a:blip r:embed="rId117">
              <a:extLst>
                <a:ext uri="{28A0092B-C50C-407E-A947-70E740481C1C}">
                  <a14:useLocalDpi xmlns:a14="http://schemas.microsoft.com/office/drawing/2010/main" val="0"/>
                </a:ext>
                <a:ext uri="{96DAC541-7B7A-43D3-8B79-37D633B846F1}">
                  <asvg:svgBlip xmlns:asvg="http://schemas.microsoft.com/office/drawing/2016/SVG/main" r:embed="rId118"/>
                </a:ext>
              </a:extLst>
            </a:blip>
            <a:stretch>
              <a:fillRect/>
            </a:stretch>
          </p:blipFill>
          <p:spPr>
            <a:xfrm>
              <a:off x="3055623" y="-3051466"/>
              <a:ext cx="576000" cy="576000"/>
            </a:xfrm>
            <a:prstGeom prst="rect">
              <a:avLst/>
            </a:prstGeom>
          </p:spPr>
        </p:pic>
        <p:pic>
          <p:nvPicPr>
            <p:cNvPr id="255" name="图形 254" descr="教授">
              <a:extLst>
                <a:ext uri="{FF2B5EF4-FFF2-40B4-BE49-F238E27FC236}">
                  <a16:creationId xmlns:a16="http://schemas.microsoft.com/office/drawing/2014/main" id="{80B7C4DC-824B-4CB1-8864-87ABCE974FA9}"/>
                </a:ext>
              </a:extLst>
            </p:cNvPr>
            <p:cNvPicPr>
              <a:picLocks noChangeAspect="1"/>
            </p:cNvPicPr>
            <p:nvPr userDrawn="1"/>
          </p:nvPicPr>
          <p:blipFill>
            <a:blip r:embed="rId119">
              <a:extLst>
                <a:ext uri="{28A0092B-C50C-407E-A947-70E740481C1C}">
                  <a14:useLocalDpi xmlns:a14="http://schemas.microsoft.com/office/drawing/2010/main" val="0"/>
                </a:ext>
                <a:ext uri="{96DAC541-7B7A-43D3-8B79-37D633B846F1}">
                  <asvg:svgBlip xmlns:asvg="http://schemas.microsoft.com/office/drawing/2016/SVG/main" r:embed="rId120"/>
                </a:ext>
              </a:extLst>
            </a:blip>
            <a:stretch>
              <a:fillRect/>
            </a:stretch>
          </p:blipFill>
          <p:spPr>
            <a:xfrm>
              <a:off x="3917931" y="-3051466"/>
              <a:ext cx="576000" cy="576000"/>
            </a:xfrm>
            <a:prstGeom prst="rect">
              <a:avLst/>
            </a:prstGeom>
          </p:spPr>
        </p:pic>
        <p:pic>
          <p:nvPicPr>
            <p:cNvPr id="256" name="图形 255" descr="吉他">
              <a:extLst>
                <a:ext uri="{FF2B5EF4-FFF2-40B4-BE49-F238E27FC236}">
                  <a16:creationId xmlns:a16="http://schemas.microsoft.com/office/drawing/2014/main" id="{A73CC406-F864-4AC4-8EA5-2DCD71F0D13F}"/>
                </a:ext>
              </a:extLst>
            </p:cNvPr>
            <p:cNvPicPr>
              <a:picLocks noChangeAspect="1"/>
            </p:cNvPicPr>
            <p:nvPr userDrawn="1"/>
          </p:nvPicPr>
          <p:blipFill>
            <a:blip r:embed="rId121">
              <a:extLst>
                <a:ext uri="{28A0092B-C50C-407E-A947-70E740481C1C}">
                  <a14:useLocalDpi xmlns:a14="http://schemas.microsoft.com/office/drawing/2010/main" val="0"/>
                </a:ext>
                <a:ext uri="{96DAC541-7B7A-43D3-8B79-37D633B846F1}">
                  <asvg:svgBlip xmlns:asvg="http://schemas.microsoft.com/office/drawing/2016/SVG/main" r:embed="rId122"/>
                </a:ext>
              </a:extLst>
            </a:blip>
            <a:stretch>
              <a:fillRect/>
            </a:stretch>
          </p:blipFill>
          <p:spPr>
            <a:xfrm>
              <a:off x="4780239" y="-3051466"/>
              <a:ext cx="576000" cy="576000"/>
            </a:xfrm>
            <a:prstGeom prst="rect">
              <a:avLst/>
            </a:prstGeom>
          </p:spPr>
        </p:pic>
        <p:pic>
          <p:nvPicPr>
            <p:cNvPr id="257" name="图形 256" descr="搏动的心">
              <a:extLst>
                <a:ext uri="{FF2B5EF4-FFF2-40B4-BE49-F238E27FC236}">
                  <a16:creationId xmlns:a16="http://schemas.microsoft.com/office/drawing/2014/main" id="{0F59B02D-9137-4151-BEE5-81BB03BF0FB5}"/>
                </a:ext>
              </a:extLst>
            </p:cNvPr>
            <p:cNvPicPr>
              <a:picLocks noChangeAspect="1"/>
            </p:cNvPicPr>
            <p:nvPr userDrawn="1"/>
          </p:nvPicPr>
          <p:blipFill>
            <a:blip r:embed="rId123">
              <a:extLst>
                <a:ext uri="{28A0092B-C50C-407E-A947-70E740481C1C}">
                  <a14:useLocalDpi xmlns:a14="http://schemas.microsoft.com/office/drawing/2010/main" val="0"/>
                </a:ext>
                <a:ext uri="{96DAC541-7B7A-43D3-8B79-37D633B846F1}">
                  <asvg:svgBlip xmlns:asvg="http://schemas.microsoft.com/office/drawing/2016/SVG/main" r:embed="rId124"/>
                </a:ext>
              </a:extLst>
            </a:blip>
            <a:stretch>
              <a:fillRect/>
            </a:stretch>
          </p:blipFill>
          <p:spPr>
            <a:xfrm>
              <a:off x="5642547" y="-3051466"/>
              <a:ext cx="576000" cy="576000"/>
            </a:xfrm>
            <a:prstGeom prst="rect">
              <a:avLst/>
            </a:prstGeom>
          </p:spPr>
        </p:pic>
        <p:pic>
          <p:nvPicPr>
            <p:cNvPr id="258" name="图形 257" descr="握手">
              <a:extLst>
                <a:ext uri="{FF2B5EF4-FFF2-40B4-BE49-F238E27FC236}">
                  <a16:creationId xmlns:a16="http://schemas.microsoft.com/office/drawing/2014/main" id="{31DB2B44-91E0-4C16-A292-3E3AD855C979}"/>
                </a:ext>
              </a:extLst>
            </p:cNvPr>
            <p:cNvPicPr>
              <a:picLocks noChangeAspect="1"/>
            </p:cNvPicPr>
            <p:nvPr userDrawn="1"/>
          </p:nvPicPr>
          <p:blipFill>
            <a:blip r:embed="rId125">
              <a:extLst>
                <a:ext uri="{28A0092B-C50C-407E-A947-70E740481C1C}">
                  <a14:useLocalDpi xmlns:a14="http://schemas.microsoft.com/office/drawing/2010/main" val="0"/>
                </a:ext>
                <a:ext uri="{96DAC541-7B7A-43D3-8B79-37D633B846F1}">
                  <asvg:svgBlip xmlns:asvg="http://schemas.microsoft.com/office/drawing/2016/SVG/main" r:embed="rId126"/>
                </a:ext>
              </a:extLst>
            </a:blip>
            <a:stretch>
              <a:fillRect/>
            </a:stretch>
          </p:blipFill>
          <p:spPr>
            <a:xfrm>
              <a:off x="6504855" y="-3051466"/>
              <a:ext cx="576000" cy="576000"/>
            </a:xfrm>
            <a:prstGeom prst="rect">
              <a:avLst/>
            </a:prstGeom>
          </p:spPr>
        </p:pic>
        <p:pic>
          <p:nvPicPr>
            <p:cNvPr id="259" name="图形 258" descr="会议室">
              <a:extLst>
                <a:ext uri="{FF2B5EF4-FFF2-40B4-BE49-F238E27FC236}">
                  <a16:creationId xmlns:a16="http://schemas.microsoft.com/office/drawing/2014/main" id="{750CEEC9-77CC-498F-A8EF-26FF5E3270BB}"/>
                </a:ext>
              </a:extLst>
            </p:cNvPr>
            <p:cNvPicPr>
              <a:picLocks noChangeAspect="1"/>
            </p:cNvPicPr>
            <p:nvPr userDrawn="1"/>
          </p:nvPicPr>
          <p:blipFill>
            <a:blip r:embed="rId127">
              <a:extLst>
                <a:ext uri="{28A0092B-C50C-407E-A947-70E740481C1C}">
                  <a14:useLocalDpi xmlns:a14="http://schemas.microsoft.com/office/drawing/2010/main" val="0"/>
                </a:ext>
                <a:ext uri="{96DAC541-7B7A-43D3-8B79-37D633B846F1}">
                  <asvg:svgBlip xmlns:asvg="http://schemas.microsoft.com/office/drawing/2016/SVG/main" r:embed="rId128"/>
                </a:ext>
              </a:extLst>
            </a:blip>
            <a:stretch>
              <a:fillRect/>
            </a:stretch>
          </p:blipFill>
          <p:spPr>
            <a:xfrm>
              <a:off x="7367163" y="-3051466"/>
              <a:ext cx="576000" cy="576000"/>
            </a:xfrm>
            <a:prstGeom prst="rect">
              <a:avLst/>
            </a:prstGeom>
          </p:spPr>
        </p:pic>
        <p:pic>
          <p:nvPicPr>
            <p:cNvPr id="260" name="图形 259" descr="层次结构">
              <a:extLst>
                <a:ext uri="{FF2B5EF4-FFF2-40B4-BE49-F238E27FC236}">
                  <a16:creationId xmlns:a16="http://schemas.microsoft.com/office/drawing/2014/main" id="{CA565347-345A-4176-957B-709A293B9CA0}"/>
                </a:ext>
              </a:extLst>
            </p:cNvPr>
            <p:cNvPicPr>
              <a:picLocks noChangeAspect="1"/>
            </p:cNvPicPr>
            <p:nvPr userDrawn="1"/>
          </p:nvPicPr>
          <p:blipFill>
            <a:blip r:embed="rId129">
              <a:extLst>
                <a:ext uri="{28A0092B-C50C-407E-A947-70E740481C1C}">
                  <a14:useLocalDpi xmlns:a14="http://schemas.microsoft.com/office/drawing/2010/main" val="0"/>
                </a:ext>
                <a:ext uri="{96DAC541-7B7A-43D3-8B79-37D633B846F1}">
                  <asvg:svgBlip xmlns:asvg="http://schemas.microsoft.com/office/drawing/2016/SVG/main" r:embed="rId130"/>
                </a:ext>
              </a:extLst>
            </a:blip>
            <a:stretch>
              <a:fillRect/>
            </a:stretch>
          </p:blipFill>
          <p:spPr>
            <a:xfrm>
              <a:off x="8229471" y="-3051466"/>
              <a:ext cx="576000" cy="576000"/>
            </a:xfrm>
            <a:prstGeom prst="rect">
              <a:avLst/>
            </a:prstGeom>
          </p:spPr>
        </p:pic>
        <p:pic>
          <p:nvPicPr>
            <p:cNvPr id="261" name="图形 260" descr="条形图">
              <a:extLst>
                <a:ext uri="{FF2B5EF4-FFF2-40B4-BE49-F238E27FC236}">
                  <a16:creationId xmlns:a16="http://schemas.microsoft.com/office/drawing/2014/main" id="{110A03F4-18FB-48B3-A1BF-59C8D946303C}"/>
                </a:ext>
              </a:extLst>
            </p:cNvPr>
            <p:cNvPicPr>
              <a:picLocks noChangeAspect="1"/>
            </p:cNvPicPr>
            <p:nvPr userDrawn="1"/>
          </p:nvPicPr>
          <p:blipFill>
            <a:blip r:embed="rId131">
              <a:extLst>
                <a:ext uri="{28A0092B-C50C-407E-A947-70E740481C1C}">
                  <a14:useLocalDpi xmlns:a14="http://schemas.microsoft.com/office/drawing/2010/main" val="0"/>
                </a:ext>
                <a:ext uri="{96DAC541-7B7A-43D3-8B79-37D633B846F1}">
                  <asvg:svgBlip xmlns:asvg="http://schemas.microsoft.com/office/drawing/2016/SVG/main" r:embed="rId132"/>
                </a:ext>
              </a:extLst>
            </a:blip>
            <a:stretch>
              <a:fillRect/>
            </a:stretch>
          </p:blipFill>
          <p:spPr>
            <a:xfrm>
              <a:off x="4780239" y="-7108881"/>
              <a:ext cx="576000" cy="576000"/>
            </a:xfrm>
            <a:prstGeom prst="rect">
              <a:avLst/>
            </a:prstGeom>
          </p:spPr>
        </p:pic>
        <p:pic>
          <p:nvPicPr>
            <p:cNvPr id="262" name="图形 261" descr="灯泡">
              <a:extLst>
                <a:ext uri="{FF2B5EF4-FFF2-40B4-BE49-F238E27FC236}">
                  <a16:creationId xmlns:a16="http://schemas.microsoft.com/office/drawing/2014/main" id="{7EEA6E74-48C2-4410-B198-205F426B87AD}"/>
                </a:ext>
              </a:extLst>
            </p:cNvPr>
            <p:cNvPicPr>
              <a:picLocks noChangeAspect="1"/>
            </p:cNvPicPr>
            <p:nvPr userDrawn="1"/>
          </p:nvPicPr>
          <p:blipFill>
            <a:blip r:embed="rId133">
              <a:extLst>
                <a:ext uri="{28A0092B-C50C-407E-A947-70E740481C1C}">
                  <a14:useLocalDpi xmlns:a14="http://schemas.microsoft.com/office/drawing/2010/main" val="0"/>
                </a:ext>
                <a:ext uri="{96DAC541-7B7A-43D3-8B79-37D633B846F1}">
                  <asvg:svgBlip xmlns:asvg="http://schemas.microsoft.com/office/drawing/2016/SVG/main" r:embed="rId134"/>
                </a:ext>
              </a:extLst>
            </a:blip>
            <a:stretch>
              <a:fillRect/>
            </a:stretch>
          </p:blipFill>
          <p:spPr>
            <a:xfrm>
              <a:off x="-1255917" y="-1936814"/>
              <a:ext cx="576000" cy="576000"/>
            </a:xfrm>
            <a:prstGeom prst="rect">
              <a:avLst/>
            </a:prstGeom>
          </p:spPr>
        </p:pic>
      </p:grpSp>
      <p:sp>
        <p:nvSpPr>
          <p:cNvPr id="192" name="任意多边形: 形状 191">
            <a:extLst>
              <a:ext uri="{FF2B5EF4-FFF2-40B4-BE49-F238E27FC236}">
                <a16:creationId xmlns:a16="http://schemas.microsoft.com/office/drawing/2014/main" id="{738B1330-9E49-46C9-8975-CD02E435B9A0}"/>
              </a:ext>
            </a:extLst>
          </p:cNvPr>
          <p:cNvSpPr>
            <a:spLocks noChangeAspect="1"/>
          </p:cNvSpPr>
          <p:nvPr userDrawn="1"/>
        </p:nvSpPr>
        <p:spPr>
          <a:xfrm>
            <a:off x="3090000" y="423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bg1">
              <a:alpha val="90000"/>
            </a:schemeClr>
          </a:solidFill>
          <a:ln>
            <a:solidFill>
              <a:schemeClr val="bg1">
                <a:lumMod val="50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209" name="图片占位符 208">
            <a:extLst>
              <a:ext uri="{FF2B5EF4-FFF2-40B4-BE49-F238E27FC236}">
                <a16:creationId xmlns:a16="http://schemas.microsoft.com/office/drawing/2014/main" id="{8B3D9B76-ECE0-4DDF-95DB-B6F348B0E14F}"/>
              </a:ext>
            </a:extLst>
          </p:cNvPr>
          <p:cNvSpPr>
            <a:spLocks noGrp="1"/>
          </p:cNvSpPr>
          <p:nvPr userDrawn="1">
            <p:ph type="pic" sz="quarter" idx="11" hasCustomPrompt="1"/>
          </p:nvPr>
        </p:nvSpPr>
        <p:spPr>
          <a:xfrm>
            <a:off x="0" y="2414690"/>
            <a:ext cx="4855534" cy="2520000"/>
          </a:xfrm>
          <a:custGeom>
            <a:avLst/>
            <a:gdLst>
              <a:gd name="connsiteX0" fmla="*/ 0 w 4855534"/>
              <a:gd name="connsiteY0" fmla="*/ 0 h 2520000"/>
              <a:gd name="connsiteX1" fmla="*/ 4855534 w 4855534"/>
              <a:gd name="connsiteY1" fmla="*/ 0 h 2520000"/>
              <a:gd name="connsiteX2" fmla="*/ 3141102 w 4855534"/>
              <a:gd name="connsiteY2" fmla="*/ 2520000 h 2520000"/>
              <a:gd name="connsiteX3" fmla="*/ 0 w 4855534"/>
              <a:gd name="connsiteY3" fmla="*/ 2520000 h 2520000"/>
            </a:gdLst>
            <a:ahLst/>
            <a:cxnLst>
              <a:cxn ang="0">
                <a:pos x="connsiteX0" y="connsiteY0"/>
              </a:cxn>
              <a:cxn ang="0">
                <a:pos x="connsiteX1" y="connsiteY1"/>
              </a:cxn>
              <a:cxn ang="0">
                <a:pos x="connsiteX2" y="connsiteY2"/>
              </a:cxn>
              <a:cxn ang="0">
                <a:pos x="connsiteX3" y="connsiteY3"/>
              </a:cxn>
            </a:cxnLst>
            <a:rect l="l" t="t" r="r" b="b"/>
            <a:pathLst>
              <a:path w="4855534" h="2520000">
                <a:moveTo>
                  <a:pt x="0" y="0"/>
                </a:moveTo>
                <a:lnTo>
                  <a:pt x="4855534" y="0"/>
                </a:lnTo>
                <a:lnTo>
                  <a:pt x="3141102" y="2520000"/>
                </a:lnTo>
                <a:lnTo>
                  <a:pt x="0" y="2520000"/>
                </a:lnTo>
                <a:close/>
              </a:path>
            </a:pathLst>
          </a:custGeom>
        </p:spPr>
        <p:txBody>
          <a:bodyPr wrap="square">
            <a:noAutofit/>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202" name="任意多边形: 形状 201">
            <a:extLst>
              <a:ext uri="{FF2B5EF4-FFF2-40B4-BE49-F238E27FC236}">
                <a16:creationId xmlns:a16="http://schemas.microsoft.com/office/drawing/2014/main" id="{B8D82508-FDD5-4CC2-916B-158C98C55B6B}"/>
              </a:ext>
            </a:extLst>
          </p:cNvPr>
          <p:cNvSpPr>
            <a:spLocks noChangeAspect="1"/>
          </p:cNvSpPr>
          <p:nvPr userDrawn="1"/>
        </p:nvSpPr>
        <p:spPr>
          <a:xfrm>
            <a:off x="4955753" y="589435"/>
            <a:ext cx="540000" cy="540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204" name="图片 203">
            <a:extLst>
              <a:ext uri="{FF2B5EF4-FFF2-40B4-BE49-F238E27FC236}">
                <a16:creationId xmlns:a16="http://schemas.microsoft.com/office/drawing/2014/main" id="{0758AB83-62B0-4160-AC1C-0520C3835DD9}"/>
              </a:ext>
            </a:extLst>
          </p:cNvPr>
          <p:cNvPicPr>
            <a:picLocks noChangeAspect="1"/>
          </p:cNvPicPr>
          <p:nvPr userDrawn="1"/>
        </p:nvPicPr>
        <p:blipFill rotWithShape="1">
          <a:blip r:embed="rId135">
            <a:extLst>
              <a:ext uri="{BEBA8EAE-BF5A-486C-A8C5-ECC9F3942E4B}">
                <a14:imgProps xmlns:a14="http://schemas.microsoft.com/office/drawing/2010/main">
                  <a14:imgLayer r:embed="rId136">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5585940" y="643435"/>
            <a:ext cx="1617271" cy="432000"/>
          </a:xfrm>
          <a:prstGeom prst="rect">
            <a:avLst/>
          </a:prstGeom>
        </p:spPr>
      </p:pic>
      <p:sp>
        <p:nvSpPr>
          <p:cNvPr id="211" name="图片占位符 210">
            <a:extLst>
              <a:ext uri="{FF2B5EF4-FFF2-40B4-BE49-F238E27FC236}">
                <a16:creationId xmlns:a16="http://schemas.microsoft.com/office/drawing/2014/main" id="{352DDBB7-DA54-4C6D-8CD6-DB3356EBD7FE}"/>
              </a:ext>
            </a:extLst>
          </p:cNvPr>
          <p:cNvSpPr>
            <a:spLocks noGrp="1"/>
          </p:cNvSpPr>
          <p:nvPr userDrawn="1">
            <p:ph type="pic" sz="quarter" idx="12" hasCustomPrompt="1"/>
          </p:nvPr>
        </p:nvSpPr>
        <p:spPr>
          <a:xfrm>
            <a:off x="3238832" y="2414690"/>
            <a:ext cx="5713200" cy="2520000"/>
          </a:xfrm>
          <a:custGeom>
            <a:avLst/>
            <a:gdLst>
              <a:gd name="connsiteX0" fmla="*/ 1713864 w 5713200"/>
              <a:gd name="connsiteY0" fmla="*/ 0 h 2520000"/>
              <a:gd name="connsiteX1" fmla="*/ 5713200 w 5713200"/>
              <a:gd name="connsiteY1" fmla="*/ 0 h 2520000"/>
              <a:gd name="connsiteX2" fmla="*/ 5713200 w 5713200"/>
              <a:gd name="connsiteY2" fmla="*/ 835 h 2520000"/>
              <a:gd name="connsiteX3" fmla="*/ 3999336 w 5713200"/>
              <a:gd name="connsiteY3" fmla="*/ 2520000 h 2520000"/>
              <a:gd name="connsiteX4" fmla="*/ 0 w 5713200"/>
              <a:gd name="connsiteY4" fmla="*/ 2520000 h 2520000"/>
              <a:gd name="connsiteX5" fmla="*/ 0 w 5713200"/>
              <a:gd name="connsiteY5" fmla="*/ 2519165 h 25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3200" h="2520000">
                <a:moveTo>
                  <a:pt x="1713864" y="0"/>
                </a:moveTo>
                <a:lnTo>
                  <a:pt x="5713200" y="0"/>
                </a:lnTo>
                <a:lnTo>
                  <a:pt x="5713200" y="835"/>
                </a:lnTo>
                <a:lnTo>
                  <a:pt x="3999336" y="2520000"/>
                </a:lnTo>
                <a:lnTo>
                  <a:pt x="0" y="2520000"/>
                </a:lnTo>
                <a:lnTo>
                  <a:pt x="0" y="2519165"/>
                </a:lnTo>
                <a:close/>
              </a:path>
            </a:pathLst>
          </a:custGeom>
        </p:spPr>
        <p:txBody>
          <a:bodyPr wrap="square">
            <a:noAutofit/>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212" name="图片占位符 211">
            <a:extLst>
              <a:ext uri="{FF2B5EF4-FFF2-40B4-BE49-F238E27FC236}">
                <a16:creationId xmlns:a16="http://schemas.microsoft.com/office/drawing/2014/main" id="{EFC2BD7F-F7A4-4237-AB67-F98A177EE6AE}"/>
              </a:ext>
            </a:extLst>
          </p:cNvPr>
          <p:cNvSpPr>
            <a:spLocks noGrp="1"/>
          </p:cNvSpPr>
          <p:nvPr userDrawn="1">
            <p:ph type="pic" sz="quarter" idx="13" hasCustomPrompt="1"/>
          </p:nvPr>
        </p:nvSpPr>
        <p:spPr>
          <a:xfrm>
            <a:off x="7367692" y="2414690"/>
            <a:ext cx="4824308" cy="2520000"/>
          </a:xfrm>
          <a:custGeom>
            <a:avLst/>
            <a:gdLst>
              <a:gd name="connsiteX0" fmla="*/ 1714432 w 4824308"/>
              <a:gd name="connsiteY0" fmla="*/ 0 h 2520000"/>
              <a:gd name="connsiteX1" fmla="*/ 4824308 w 4824308"/>
              <a:gd name="connsiteY1" fmla="*/ 0 h 2520000"/>
              <a:gd name="connsiteX2" fmla="*/ 4824308 w 4824308"/>
              <a:gd name="connsiteY2" fmla="*/ 2520000 h 2520000"/>
              <a:gd name="connsiteX3" fmla="*/ 0 w 4824308"/>
              <a:gd name="connsiteY3" fmla="*/ 2520000 h 2520000"/>
            </a:gdLst>
            <a:ahLst/>
            <a:cxnLst>
              <a:cxn ang="0">
                <a:pos x="connsiteX0" y="connsiteY0"/>
              </a:cxn>
              <a:cxn ang="0">
                <a:pos x="connsiteX1" y="connsiteY1"/>
              </a:cxn>
              <a:cxn ang="0">
                <a:pos x="connsiteX2" y="connsiteY2"/>
              </a:cxn>
              <a:cxn ang="0">
                <a:pos x="connsiteX3" y="connsiteY3"/>
              </a:cxn>
            </a:cxnLst>
            <a:rect l="l" t="t" r="r" b="b"/>
            <a:pathLst>
              <a:path w="4824308" h="2520000">
                <a:moveTo>
                  <a:pt x="1714432" y="0"/>
                </a:moveTo>
                <a:lnTo>
                  <a:pt x="4824308" y="0"/>
                </a:lnTo>
                <a:lnTo>
                  <a:pt x="4824308" y="2520000"/>
                </a:lnTo>
                <a:lnTo>
                  <a:pt x="0" y="2520000"/>
                </a:lnTo>
                <a:close/>
              </a:path>
            </a:pathLst>
          </a:custGeom>
        </p:spPr>
        <p:txBody>
          <a:bodyPr wrap="square">
            <a:noAutofit/>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Tree>
    <p:extLst>
      <p:ext uri="{BB962C8B-B14F-4D97-AF65-F5344CB8AC3E}">
        <p14:creationId xmlns:p14="http://schemas.microsoft.com/office/powerpoint/2010/main" val="40302789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张图">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27" name="图片占位符 4">
            <a:extLst>
              <a:ext uri="{FF2B5EF4-FFF2-40B4-BE49-F238E27FC236}">
                <a16:creationId xmlns:a16="http://schemas.microsoft.com/office/drawing/2014/main" id="{633AA8D3-E014-4140-9875-3EBE7FF2B3C5}"/>
              </a:ext>
            </a:extLst>
          </p:cNvPr>
          <p:cNvSpPr>
            <a:spLocks noGrp="1"/>
          </p:cNvSpPr>
          <p:nvPr>
            <p:ph type="pic" sz="quarter" idx="15"/>
          </p:nvPr>
        </p:nvSpPr>
        <p:spPr>
          <a:xfrm>
            <a:off x="803746" y="1830628"/>
            <a:ext cx="4287441" cy="3363664"/>
          </a:xfrm>
          <a:prstGeom prst="rect">
            <a:avLst/>
          </a:prstGeom>
        </p:spPr>
        <p:txBody>
          <a:bodyPr/>
          <a:lstStyle>
            <a:lvl1pPr marL="0" indent="0" algn="ctr">
              <a:lnSpc>
                <a:spcPct val="200000"/>
              </a:lnSpc>
              <a:buNone/>
              <a:defRPr sz="2400" b="0" i="0">
                <a:latin typeface="Arial" panose="020B0604020202020204" pitchFamily="34" charset="0"/>
              </a:defRPr>
            </a:lvl1pPr>
          </a:lstStyle>
          <a:p>
            <a:endParaRPr lang="en-US" altLang="zh-CN" dirty="0"/>
          </a:p>
          <a:p>
            <a:r>
              <a:rPr lang="zh-CN" altLang="en-US" dirty="0"/>
              <a:t>点击图标一键换图</a:t>
            </a:r>
          </a:p>
        </p:txBody>
      </p:sp>
      <p:sp>
        <p:nvSpPr>
          <p:cNvPr id="16" name="文本框 15">
            <a:extLst>
              <a:ext uri="{FF2B5EF4-FFF2-40B4-BE49-F238E27FC236}">
                <a16:creationId xmlns:a16="http://schemas.microsoft.com/office/drawing/2014/main" id="{6B16D5C5-D57C-4628-9CD8-D7D31DAB8907}"/>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1" name="直接连接符 20">
            <a:extLst>
              <a:ext uri="{FF2B5EF4-FFF2-40B4-BE49-F238E27FC236}">
                <a16:creationId xmlns:a16="http://schemas.microsoft.com/office/drawing/2014/main" id="{7E9126FA-F496-48E0-BF26-CD37C69E74D9}"/>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02FFCF41-E118-4806-9542-C834AC55DBD8}"/>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椭圆 23">
            <a:extLst>
              <a:ext uri="{FF2B5EF4-FFF2-40B4-BE49-F238E27FC236}">
                <a16:creationId xmlns:a16="http://schemas.microsoft.com/office/drawing/2014/main" id="{A444B490-A9F1-4853-AD4F-729D8D51176D}"/>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5" name="椭圆 24">
            <a:extLst>
              <a:ext uri="{FF2B5EF4-FFF2-40B4-BE49-F238E27FC236}">
                <a16:creationId xmlns:a16="http://schemas.microsoft.com/office/drawing/2014/main" id="{2AF71D7E-9778-41DE-98BB-1F7BBC26BB62}"/>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AB874CCC-0A63-4FE7-B1DB-A9C0F3C0071E}"/>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3E748754-DB7D-4CBD-B62C-2859EBCF705E}"/>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D81D83E0-242D-490B-BBCB-4D869C26F2A9}"/>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23824055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竖向图片">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27" name="图片占位符 4">
            <a:extLst>
              <a:ext uri="{FF2B5EF4-FFF2-40B4-BE49-F238E27FC236}">
                <a16:creationId xmlns:a16="http://schemas.microsoft.com/office/drawing/2014/main" id="{633AA8D3-E014-4140-9875-3EBE7FF2B3C5}"/>
              </a:ext>
            </a:extLst>
          </p:cNvPr>
          <p:cNvSpPr>
            <a:spLocks noGrp="1"/>
          </p:cNvSpPr>
          <p:nvPr>
            <p:ph type="pic" sz="quarter" idx="15"/>
          </p:nvPr>
        </p:nvSpPr>
        <p:spPr>
          <a:xfrm>
            <a:off x="1397149" y="810001"/>
            <a:ext cx="3086230" cy="5615751"/>
          </a:xfrm>
          <a:prstGeom prst="rect">
            <a:avLst/>
          </a:prstGeom>
          <a:effectLst>
            <a:outerShdw blurRad="254000" sx="101000" sy="101000" algn="ctr" rotWithShape="0">
              <a:prstClr val="black">
                <a:alpha val="20000"/>
              </a:prstClr>
            </a:outerShdw>
          </a:effectLst>
        </p:spPr>
        <p:txBody>
          <a:bodyPr/>
          <a:lstStyle>
            <a:lvl1pPr marL="0" indent="0" algn="ctr">
              <a:lnSpc>
                <a:spcPct val="200000"/>
              </a:lnSpc>
              <a:buNone/>
              <a:defRPr sz="2400" b="0" i="0">
                <a:latin typeface="Arial" panose="020B0604020202020204" pitchFamily="34" charset="0"/>
              </a:defRPr>
            </a:lvl1pPr>
          </a:lstStyle>
          <a:p>
            <a:endParaRPr lang="en-US" altLang="zh-CN" dirty="0"/>
          </a:p>
          <a:p>
            <a:r>
              <a:rPr lang="zh-CN" altLang="en-US" dirty="0"/>
              <a:t>点击图标一键换图</a:t>
            </a:r>
          </a:p>
        </p:txBody>
      </p:sp>
      <p:sp>
        <p:nvSpPr>
          <p:cNvPr id="16" name="文本框 15">
            <a:extLst>
              <a:ext uri="{FF2B5EF4-FFF2-40B4-BE49-F238E27FC236}">
                <a16:creationId xmlns:a16="http://schemas.microsoft.com/office/drawing/2014/main" id="{E6BCDCD5-5ADB-41B8-B761-6178318AC0D2}"/>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1" name="直接连接符 20">
            <a:extLst>
              <a:ext uri="{FF2B5EF4-FFF2-40B4-BE49-F238E27FC236}">
                <a16:creationId xmlns:a16="http://schemas.microsoft.com/office/drawing/2014/main" id="{033B21B7-F553-4724-8D89-D81790FB15FB}"/>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33F050A2-BEFA-4178-B1B1-FD323AE2085F}"/>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椭圆 23">
            <a:extLst>
              <a:ext uri="{FF2B5EF4-FFF2-40B4-BE49-F238E27FC236}">
                <a16:creationId xmlns:a16="http://schemas.microsoft.com/office/drawing/2014/main" id="{EFCC4482-A439-49B8-A472-67B63C288F9C}"/>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5" name="椭圆 24">
            <a:extLst>
              <a:ext uri="{FF2B5EF4-FFF2-40B4-BE49-F238E27FC236}">
                <a16:creationId xmlns:a16="http://schemas.microsoft.com/office/drawing/2014/main" id="{F565FFFE-4061-4BB4-8129-E7A14488BD39}"/>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9A068923-EA94-4FCF-A01B-1D01C5B99B18}"/>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E5FA9AA0-B027-47BA-91D8-7708A92D7991}"/>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B81E2BF3-3726-4B84-B8EC-DA3E0975DD39}"/>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4258737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内容页_横向图片">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21" name="图片占位符 4">
            <a:extLst>
              <a:ext uri="{FF2B5EF4-FFF2-40B4-BE49-F238E27FC236}">
                <a16:creationId xmlns:a16="http://schemas.microsoft.com/office/drawing/2014/main" id="{F5EEE955-F0E4-464E-9C36-5A72C697078D}"/>
              </a:ext>
            </a:extLst>
          </p:cNvPr>
          <p:cNvSpPr>
            <a:spLocks noGrp="1"/>
          </p:cNvSpPr>
          <p:nvPr>
            <p:ph type="pic" sz="quarter" idx="15" hasCustomPrompt="1"/>
          </p:nvPr>
        </p:nvSpPr>
        <p:spPr>
          <a:xfrm>
            <a:off x="1013364" y="1120963"/>
            <a:ext cx="10164072" cy="1655994"/>
          </a:xfrm>
          <a:prstGeom prst="rect">
            <a:avLst/>
          </a:prstGeom>
          <a:effectLst>
            <a:outerShdw blurRad="254000" sx="102000" sy="102000" algn="ctr" rotWithShape="0">
              <a:schemeClr val="tx1">
                <a:lumMod val="75000"/>
                <a:lumOff val="25000"/>
                <a:alpha val="20000"/>
              </a:schemeClr>
            </a:outerShdw>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16" name="文本框 15">
            <a:extLst>
              <a:ext uri="{FF2B5EF4-FFF2-40B4-BE49-F238E27FC236}">
                <a16:creationId xmlns:a16="http://schemas.microsoft.com/office/drawing/2014/main" id="{72EFAAF4-76DE-425E-BF75-A66FB2285E85}"/>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3" name="直接连接符 22">
            <a:extLst>
              <a:ext uri="{FF2B5EF4-FFF2-40B4-BE49-F238E27FC236}">
                <a16:creationId xmlns:a16="http://schemas.microsoft.com/office/drawing/2014/main" id="{DFE0CA02-BCAC-41DA-A7BB-521915A38D48}"/>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6B54EAAC-6570-4BB1-A2A3-640D3F3C9DC7}"/>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B4C67756-6D24-4F9B-AFE8-C2608BBE4D1E}"/>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5AF4BE98-C178-4529-A3D4-B461D23C3D13}"/>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E38AD2EF-1B4D-467D-BB00-4834E80D0195}"/>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03AD8EAF-A27B-4982-BCC3-A0A2AFADDE9A}"/>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1911A59D-65D4-4222-8FE4-594610785690}"/>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37484047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内容页_2张图">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21" name="图片占位符 4">
            <a:extLst>
              <a:ext uri="{FF2B5EF4-FFF2-40B4-BE49-F238E27FC236}">
                <a16:creationId xmlns:a16="http://schemas.microsoft.com/office/drawing/2014/main" id="{F5EEE955-F0E4-464E-9C36-5A72C697078D}"/>
              </a:ext>
            </a:extLst>
          </p:cNvPr>
          <p:cNvSpPr>
            <a:spLocks noGrp="1"/>
          </p:cNvSpPr>
          <p:nvPr>
            <p:ph type="pic" sz="quarter" idx="15" hasCustomPrompt="1"/>
          </p:nvPr>
        </p:nvSpPr>
        <p:spPr>
          <a:xfrm>
            <a:off x="1324646" y="1116854"/>
            <a:ext cx="4735124" cy="2519997"/>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25" name="图片占位符 4">
            <a:extLst>
              <a:ext uri="{FF2B5EF4-FFF2-40B4-BE49-F238E27FC236}">
                <a16:creationId xmlns:a16="http://schemas.microsoft.com/office/drawing/2014/main" id="{8641644C-3171-46B9-AE39-262AF957BDA4}"/>
              </a:ext>
            </a:extLst>
          </p:cNvPr>
          <p:cNvSpPr>
            <a:spLocks noGrp="1"/>
          </p:cNvSpPr>
          <p:nvPr>
            <p:ph type="pic" sz="quarter" idx="16" hasCustomPrompt="1"/>
          </p:nvPr>
        </p:nvSpPr>
        <p:spPr>
          <a:xfrm>
            <a:off x="6060370" y="3636861"/>
            <a:ext cx="4735124" cy="2519997"/>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23" name="文本框 22">
            <a:extLst>
              <a:ext uri="{FF2B5EF4-FFF2-40B4-BE49-F238E27FC236}">
                <a16:creationId xmlns:a16="http://schemas.microsoft.com/office/drawing/2014/main" id="{61AD68B5-E910-411B-887E-B2BD50EC4C4B}"/>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4" name="直接连接符 23">
            <a:extLst>
              <a:ext uri="{FF2B5EF4-FFF2-40B4-BE49-F238E27FC236}">
                <a16:creationId xmlns:a16="http://schemas.microsoft.com/office/drawing/2014/main" id="{FECCF077-F58E-4187-99B8-170C601FDBFE}"/>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2B416FC4-2545-41FE-9818-A2E29AA3AC6D}"/>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C0232453-94B3-435F-A3B2-958FF1438EDC}"/>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64737748-49D5-4D2C-954A-37B139A77CB5}"/>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AED90C44-1F25-416F-A177-2247BBFD74D6}"/>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0" name="椭圆 29">
            <a:extLst>
              <a:ext uri="{FF2B5EF4-FFF2-40B4-BE49-F238E27FC236}">
                <a16:creationId xmlns:a16="http://schemas.microsoft.com/office/drawing/2014/main" id="{727379F8-53E5-4FA7-B521-24C06D55787E}"/>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31" name="椭圆 30">
            <a:extLst>
              <a:ext uri="{FF2B5EF4-FFF2-40B4-BE49-F238E27FC236}">
                <a16:creationId xmlns:a16="http://schemas.microsoft.com/office/drawing/2014/main" id="{D7B9C2FA-A183-42AC-81BA-80AD9E657923}"/>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25774031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内容页_3张图">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21" name="图片占位符 4">
            <a:extLst>
              <a:ext uri="{FF2B5EF4-FFF2-40B4-BE49-F238E27FC236}">
                <a16:creationId xmlns:a16="http://schemas.microsoft.com/office/drawing/2014/main" id="{F5EEE955-F0E4-464E-9C36-5A72C697078D}"/>
              </a:ext>
            </a:extLst>
          </p:cNvPr>
          <p:cNvSpPr>
            <a:spLocks noGrp="1"/>
          </p:cNvSpPr>
          <p:nvPr>
            <p:ph type="pic" sz="quarter" idx="15" hasCustomPrompt="1"/>
          </p:nvPr>
        </p:nvSpPr>
        <p:spPr>
          <a:xfrm>
            <a:off x="818809" y="1830538"/>
            <a:ext cx="3394753" cy="2328279"/>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29" name="图片占位符 4">
            <a:extLst>
              <a:ext uri="{FF2B5EF4-FFF2-40B4-BE49-F238E27FC236}">
                <a16:creationId xmlns:a16="http://schemas.microsoft.com/office/drawing/2014/main" id="{57D0DDF2-98FD-4A69-B2EC-209B69658735}"/>
              </a:ext>
            </a:extLst>
          </p:cNvPr>
          <p:cNvSpPr>
            <a:spLocks noGrp="1"/>
          </p:cNvSpPr>
          <p:nvPr>
            <p:ph type="pic" sz="quarter" idx="18" hasCustomPrompt="1"/>
          </p:nvPr>
        </p:nvSpPr>
        <p:spPr>
          <a:xfrm>
            <a:off x="7978439" y="1830538"/>
            <a:ext cx="3394753" cy="2328279"/>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30" name="图片占位符 4">
            <a:extLst>
              <a:ext uri="{FF2B5EF4-FFF2-40B4-BE49-F238E27FC236}">
                <a16:creationId xmlns:a16="http://schemas.microsoft.com/office/drawing/2014/main" id="{5DF2E037-6A19-4980-820C-FA3C950E5419}"/>
              </a:ext>
            </a:extLst>
          </p:cNvPr>
          <p:cNvSpPr>
            <a:spLocks noGrp="1"/>
          </p:cNvSpPr>
          <p:nvPr>
            <p:ph type="pic" sz="quarter" idx="17" hasCustomPrompt="1"/>
          </p:nvPr>
        </p:nvSpPr>
        <p:spPr>
          <a:xfrm>
            <a:off x="4398624" y="1830538"/>
            <a:ext cx="3394753" cy="2328279"/>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23" name="文本框 22">
            <a:extLst>
              <a:ext uri="{FF2B5EF4-FFF2-40B4-BE49-F238E27FC236}">
                <a16:creationId xmlns:a16="http://schemas.microsoft.com/office/drawing/2014/main" id="{396371FD-47E2-4C01-875B-1C4E112CA20A}"/>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4" name="直接连接符 23">
            <a:extLst>
              <a:ext uri="{FF2B5EF4-FFF2-40B4-BE49-F238E27FC236}">
                <a16:creationId xmlns:a16="http://schemas.microsoft.com/office/drawing/2014/main" id="{D1D193C8-EB78-4907-99BF-8AE2AF28A605}"/>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38E0C67D-2798-44CE-B61B-928515D629C6}"/>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椭圆 25">
            <a:extLst>
              <a:ext uri="{FF2B5EF4-FFF2-40B4-BE49-F238E27FC236}">
                <a16:creationId xmlns:a16="http://schemas.microsoft.com/office/drawing/2014/main" id="{D8802917-53CC-4133-B9A8-C6FE2CF70DA9}"/>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FCD5A209-4529-4CAF-8DE2-0C4848FC9538}"/>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7B91E04B-73C4-4C8D-88D3-60A2F21A08F4}"/>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1" name="椭圆 30">
            <a:extLst>
              <a:ext uri="{FF2B5EF4-FFF2-40B4-BE49-F238E27FC236}">
                <a16:creationId xmlns:a16="http://schemas.microsoft.com/office/drawing/2014/main" id="{97302FA9-8E59-4552-A5A2-C08A1BBBE05E}"/>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32" name="椭圆 31">
            <a:extLst>
              <a:ext uri="{FF2B5EF4-FFF2-40B4-BE49-F238E27FC236}">
                <a16:creationId xmlns:a16="http://schemas.microsoft.com/office/drawing/2014/main" id="{48232578-0F9B-49AB-8162-84D2D19C6C5D}"/>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42157237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内容页_3张方形图">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26" name="图片占位符 25">
            <a:extLst>
              <a:ext uri="{FF2B5EF4-FFF2-40B4-BE49-F238E27FC236}">
                <a16:creationId xmlns:a16="http://schemas.microsoft.com/office/drawing/2014/main" id="{F8EB7A1E-60DF-4B94-A5A7-53C1D67FE296}"/>
              </a:ext>
            </a:extLst>
          </p:cNvPr>
          <p:cNvSpPr>
            <a:spLocks noGrp="1" noChangeAspect="1"/>
          </p:cNvSpPr>
          <p:nvPr>
            <p:ph type="pic" sz="quarter" idx="18" hasCustomPrompt="1"/>
          </p:nvPr>
        </p:nvSpPr>
        <p:spPr>
          <a:xfrm>
            <a:off x="1053749" y="1140726"/>
            <a:ext cx="2847074" cy="2847074"/>
          </a:xfrm>
          <a:custGeom>
            <a:avLst/>
            <a:gdLst>
              <a:gd name="connsiteX0" fmla="*/ 1605874 w 3211748"/>
              <a:gd name="connsiteY0" fmla="*/ 0 h 3211748"/>
              <a:gd name="connsiteX1" fmla="*/ 3211748 w 3211748"/>
              <a:gd name="connsiteY1" fmla="*/ 1605874 h 3211748"/>
              <a:gd name="connsiteX2" fmla="*/ 1605874 w 3211748"/>
              <a:gd name="connsiteY2" fmla="*/ 3211748 h 3211748"/>
              <a:gd name="connsiteX3" fmla="*/ 0 w 3211748"/>
              <a:gd name="connsiteY3" fmla="*/ 1605874 h 3211748"/>
            </a:gdLst>
            <a:ahLst/>
            <a:cxnLst>
              <a:cxn ang="0">
                <a:pos x="connsiteX0" y="connsiteY0"/>
              </a:cxn>
              <a:cxn ang="0">
                <a:pos x="connsiteX1" y="connsiteY1"/>
              </a:cxn>
              <a:cxn ang="0">
                <a:pos x="connsiteX2" y="connsiteY2"/>
              </a:cxn>
              <a:cxn ang="0">
                <a:pos x="connsiteX3" y="connsiteY3"/>
              </a:cxn>
            </a:cxnLst>
            <a:rect l="l" t="t" r="r" b="b"/>
            <a:pathLst>
              <a:path w="3211748" h="3211748">
                <a:moveTo>
                  <a:pt x="1605874" y="0"/>
                </a:moveTo>
                <a:lnTo>
                  <a:pt x="3211748" y="1605874"/>
                </a:lnTo>
                <a:lnTo>
                  <a:pt x="1605874" y="3211748"/>
                </a:lnTo>
                <a:lnTo>
                  <a:pt x="0" y="1605874"/>
                </a:lnTo>
                <a:close/>
              </a:path>
            </a:pathLst>
          </a:custGeom>
          <a:effectLst/>
        </p:spPr>
        <p:txBody>
          <a:bodyPr wrap="square">
            <a:noAutofit/>
          </a:bodyPr>
          <a:lstStyle>
            <a:lvl1pPr marL="0" indent="0" algn="ctr">
              <a:lnSpc>
                <a:spcPct val="200000"/>
              </a:lnSpc>
              <a:buNone/>
              <a:defRPr sz="2400" b="0" i="0">
                <a:latin typeface="Arial" panose="020B0604020202020204" pitchFamily="34" charset="0"/>
              </a:defRPr>
            </a:lvl1pPr>
          </a:lstStyle>
          <a:p>
            <a:r>
              <a:rPr lang="zh-CN" altLang="en-US" dirty="0"/>
              <a:t>图片</a:t>
            </a:r>
          </a:p>
        </p:txBody>
      </p:sp>
      <p:sp>
        <p:nvSpPr>
          <p:cNvPr id="29" name="图片占位符 28">
            <a:extLst>
              <a:ext uri="{FF2B5EF4-FFF2-40B4-BE49-F238E27FC236}">
                <a16:creationId xmlns:a16="http://schemas.microsoft.com/office/drawing/2014/main" id="{987EAE44-6DFE-4EFC-99F7-367D1419962F}"/>
              </a:ext>
            </a:extLst>
          </p:cNvPr>
          <p:cNvSpPr>
            <a:spLocks noGrp="1" noChangeAspect="1"/>
          </p:cNvSpPr>
          <p:nvPr>
            <p:ph type="pic" sz="quarter" idx="19" hasCustomPrompt="1"/>
          </p:nvPr>
        </p:nvSpPr>
        <p:spPr>
          <a:xfrm>
            <a:off x="4672463" y="1140726"/>
            <a:ext cx="2847074" cy="2847074"/>
          </a:xfrm>
          <a:custGeom>
            <a:avLst/>
            <a:gdLst>
              <a:gd name="connsiteX0" fmla="*/ 1605874 w 3211748"/>
              <a:gd name="connsiteY0" fmla="*/ 0 h 3211748"/>
              <a:gd name="connsiteX1" fmla="*/ 3211748 w 3211748"/>
              <a:gd name="connsiteY1" fmla="*/ 1605874 h 3211748"/>
              <a:gd name="connsiteX2" fmla="*/ 1605874 w 3211748"/>
              <a:gd name="connsiteY2" fmla="*/ 3211748 h 3211748"/>
              <a:gd name="connsiteX3" fmla="*/ 0 w 3211748"/>
              <a:gd name="connsiteY3" fmla="*/ 1605874 h 3211748"/>
            </a:gdLst>
            <a:ahLst/>
            <a:cxnLst>
              <a:cxn ang="0">
                <a:pos x="connsiteX0" y="connsiteY0"/>
              </a:cxn>
              <a:cxn ang="0">
                <a:pos x="connsiteX1" y="connsiteY1"/>
              </a:cxn>
              <a:cxn ang="0">
                <a:pos x="connsiteX2" y="connsiteY2"/>
              </a:cxn>
              <a:cxn ang="0">
                <a:pos x="connsiteX3" y="connsiteY3"/>
              </a:cxn>
            </a:cxnLst>
            <a:rect l="l" t="t" r="r" b="b"/>
            <a:pathLst>
              <a:path w="3211748" h="3211748">
                <a:moveTo>
                  <a:pt x="1605874" y="0"/>
                </a:moveTo>
                <a:lnTo>
                  <a:pt x="3211748" y="1605874"/>
                </a:lnTo>
                <a:lnTo>
                  <a:pt x="1605874" y="3211748"/>
                </a:lnTo>
                <a:lnTo>
                  <a:pt x="0" y="1605874"/>
                </a:lnTo>
                <a:close/>
              </a:path>
            </a:pathLst>
          </a:custGeom>
          <a:effectLst/>
        </p:spPr>
        <p:txBody>
          <a:bodyPr wrap="square">
            <a:noAutofit/>
          </a:bodyPr>
          <a:lstStyle>
            <a:lvl1pPr marL="0" indent="0" algn="ctr">
              <a:lnSpc>
                <a:spcPct val="200000"/>
              </a:lnSpc>
              <a:buNone/>
              <a:defRPr sz="2400" b="0" i="0">
                <a:latin typeface="Arial" panose="020B0604020202020204" pitchFamily="34" charset="0"/>
              </a:defRPr>
            </a:lvl1pPr>
          </a:lstStyle>
          <a:p>
            <a:r>
              <a:rPr lang="zh-CN" altLang="en-US" dirty="0"/>
              <a:t>图片</a:t>
            </a:r>
          </a:p>
        </p:txBody>
      </p:sp>
      <p:sp>
        <p:nvSpPr>
          <p:cNvPr id="30" name="图片占位符 29">
            <a:extLst>
              <a:ext uri="{FF2B5EF4-FFF2-40B4-BE49-F238E27FC236}">
                <a16:creationId xmlns:a16="http://schemas.microsoft.com/office/drawing/2014/main" id="{B60BBB37-49AC-44C9-94DD-B38653EB09EC}"/>
              </a:ext>
            </a:extLst>
          </p:cNvPr>
          <p:cNvSpPr>
            <a:spLocks noGrp="1" noChangeAspect="1"/>
          </p:cNvSpPr>
          <p:nvPr>
            <p:ph type="pic" sz="quarter" idx="20" hasCustomPrompt="1"/>
          </p:nvPr>
        </p:nvSpPr>
        <p:spPr>
          <a:xfrm>
            <a:off x="8291177" y="1140726"/>
            <a:ext cx="2847074" cy="2847074"/>
          </a:xfrm>
          <a:custGeom>
            <a:avLst/>
            <a:gdLst>
              <a:gd name="connsiteX0" fmla="*/ 1605874 w 3211748"/>
              <a:gd name="connsiteY0" fmla="*/ 0 h 3211748"/>
              <a:gd name="connsiteX1" fmla="*/ 3211748 w 3211748"/>
              <a:gd name="connsiteY1" fmla="*/ 1605874 h 3211748"/>
              <a:gd name="connsiteX2" fmla="*/ 1605874 w 3211748"/>
              <a:gd name="connsiteY2" fmla="*/ 3211748 h 3211748"/>
              <a:gd name="connsiteX3" fmla="*/ 0 w 3211748"/>
              <a:gd name="connsiteY3" fmla="*/ 1605874 h 3211748"/>
            </a:gdLst>
            <a:ahLst/>
            <a:cxnLst>
              <a:cxn ang="0">
                <a:pos x="connsiteX0" y="connsiteY0"/>
              </a:cxn>
              <a:cxn ang="0">
                <a:pos x="connsiteX1" y="connsiteY1"/>
              </a:cxn>
              <a:cxn ang="0">
                <a:pos x="connsiteX2" y="connsiteY2"/>
              </a:cxn>
              <a:cxn ang="0">
                <a:pos x="connsiteX3" y="connsiteY3"/>
              </a:cxn>
            </a:cxnLst>
            <a:rect l="l" t="t" r="r" b="b"/>
            <a:pathLst>
              <a:path w="3211748" h="3211748">
                <a:moveTo>
                  <a:pt x="1605874" y="0"/>
                </a:moveTo>
                <a:lnTo>
                  <a:pt x="3211748" y="1605874"/>
                </a:lnTo>
                <a:lnTo>
                  <a:pt x="1605874" y="3211748"/>
                </a:lnTo>
                <a:lnTo>
                  <a:pt x="0" y="1605874"/>
                </a:lnTo>
                <a:close/>
              </a:path>
            </a:pathLst>
          </a:custGeom>
          <a:effectLst/>
        </p:spPr>
        <p:txBody>
          <a:bodyPr wrap="square">
            <a:noAutofit/>
          </a:bodyPr>
          <a:lstStyle>
            <a:lvl1pPr marL="0" indent="0" algn="ctr">
              <a:lnSpc>
                <a:spcPct val="200000"/>
              </a:lnSpc>
              <a:buNone/>
              <a:defRPr sz="2400" b="0" i="0">
                <a:latin typeface="Arial" panose="020B0604020202020204" pitchFamily="34" charset="0"/>
              </a:defRPr>
            </a:lvl1pPr>
          </a:lstStyle>
          <a:p>
            <a:r>
              <a:rPr lang="zh-CN" altLang="en-US" dirty="0"/>
              <a:t>图片</a:t>
            </a:r>
          </a:p>
        </p:txBody>
      </p:sp>
      <p:sp>
        <p:nvSpPr>
          <p:cNvPr id="21" name="文本框 20">
            <a:extLst>
              <a:ext uri="{FF2B5EF4-FFF2-40B4-BE49-F238E27FC236}">
                <a16:creationId xmlns:a16="http://schemas.microsoft.com/office/drawing/2014/main" id="{0215FAAC-77B8-4D7B-8E72-FC5863294CFA}"/>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3" name="直接连接符 22">
            <a:extLst>
              <a:ext uri="{FF2B5EF4-FFF2-40B4-BE49-F238E27FC236}">
                <a16:creationId xmlns:a16="http://schemas.microsoft.com/office/drawing/2014/main" id="{11CADD4D-8737-45AC-8354-1EEC6D5FCFD7}"/>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B5EAB9E-21DE-4B01-89EE-90143B220DCD}"/>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8DB6B586-29F2-41A4-9379-C4E2887A72CB}"/>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CC36B209-09A7-40E9-B2BF-73B0D6C6F781}"/>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F091DDB8-96AA-47F8-B856-34DD2A57F86B}"/>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1" name="椭圆 30">
            <a:extLst>
              <a:ext uri="{FF2B5EF4-FFF2-40B4-BE49-F238E27FC236}">
                <a16:creationId xmlns:a16="http://schemas.microsoft.com/office/drawing/2014/main" id="{14E41BD9-8A13-48B4-8D32-0DBB93F4C5FF}"/>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32" name="椭圆 31">
            <a:extLst>
              <a:ext uri="{FF2B5EF4-FFF2-40B4-BE49-F238E27FC236}">
                <a16:creationId xmlns:a16="http://schemas.microsoft.com/office/drawing/2014/main" id="{BEF226E3-725C-40D7-A6F7-47B3B1E8C461}"/>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11612032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内容页_4图表格式">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33" name="图片占位符 4">
            <a:extLst>
              <a:ext uri="{FF2B5EF4-FFF2-40B4-BE49-F238E27FC236}">
                <a16:creationId xmlns:a16="http://schemas.microsoft.com/office/drawing/2014/main" id="{4DDA19D2-821B-4775-B564-08FD73913791}"/>
              </a:ext>
            </a:extLst>
          </p:cNvPr>
          <p:cNvSpPr>
            <a:spLocks noGrp="1"/>
          </p:cNvSpPr>
          <p:nvPr>
            <p:ph type="pic" sz="quarter" idx="15" hasCustomPrompt="1"/>
          </p:nvPr>
        </p:nvSpPr>
        <p:spPr>
          <a:xfrm>
            <a:off x="719401" y="1616200"/>
            <a:ext cx="2687999" cy="2016001"/>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34" name="图片占位符 4">
            <a:extLst>
              <a:ext uri="{FF2B5EF4-FFF2-40B4-BE49-F238E27FC236}">
                <a16:creationId xmlns:a16="http://schemas.microsoft.com/office/drawing/2014/main" id="{C0D7D8F2-B671-4CE7-816D-3D5FF53AE2A3}"/>
              </a:ext>
            </a:extLst>
          </p:cNvPr>
          <p:cNvSpPr>
            <a:spLocks noGrp="1"/>
          </p:cNvSpPr>
          <p:nvPr>
            <p:ph type="pic" sz="quarter" idx="16" hasCustomPrompt="1"/>
          </p:nvPr>
        </p:nvSpPr>
        <p:spPr>
          <a:xfrm>
            <a:off x="3408000" y="3632199"/>
            <a:ext cx="2687999" cy="2016001"/>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35" name="图片占位符 4">
            <a:extLst>
              <a:ext uri="{FF2B5EF4-FFF2-40B4-BE49-F238E27FC236}">
                <a16:creationId xmlns:a16="http://schemas.microsoft.com/office/drawing/2014/main" id="{2D3E7FCE-0706-4E8F-A87E-A4698B03C467}"/>
              </a:ext>
            </a:extLst>
          </p:cNvPr>
          <p:cNvSpPr>
            <a:spLocks noGrp="1"/>
          </p:cNvSpPr>
          <p:nvPr>
            <p:ph type="pic" sz="quarter" idx="17" hasCustomPrompt="1"/>
          </p:nvPr>
        </p:nvSpPr>
        <p:spPr>
          <a:xfrm>
            <a:off x="6096001" y="1616200"/>
            <a:ext cx="2687999" cy="2016001"/>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36" name="图片占位符 4">
            <a:extLst>
              <a:ext uri="{FF2B5EF4-FFF2-40B4-BE49-F238E27FC236}">
                <a16:creationId xmlns:a16="http://schemas.microsoft.com/office/drawing/2014/main" id="{36BDB032-FAD2-4E92-BC8D-0761F3354DA1}"/>
              </a:ext>
            </a:extLst>
          </p:cNvPr>
          <p:cNvSpPr>
            <a:spLocks noGrp="1"/>
          </p:cNvSpPr>
          <p:nvPr>
            <p:ph type="pic" sz="quarter" idx="18" hasCustomPrompt="1"/>
          </p:nvPr>
        </p:nvSpPr>
        <p:spPr>
          <a:xfrm>
            <a:off x="8784600" y="3632199"/>
            <a:ext cx="2687999" cy="2016001"/>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21" name="文本框 20">
            <a:extLst>
              <a:ext uri="{FF2B5EF4-FFF2-40B4-BE49-F238E27FC236}">
                <a16:creationId xmlns:a16="http://schemas.microsoft.com/office/drawing/2014/main" id="{AF630B6A-FC41-4135-946A-0AA46C45C97B}"/>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3" name="直接连接符 22">
            <a:extLst>
              <a:ext uri="{FF2B5EF4-FFF2-40B4-BE49-F238E27FC236}">
                <a16:creationId xmlns:a16="http://schemas.microsoft.com/office/drawing/2014/main" id="{F528C9FE-175E-4969-85F1-4626B8C22CC0}"/>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CC7E95BB-E608-49AE-B357-D511DB3010E9}"/>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F1F9CE20-EA17-4EDA-9057-8FF9F37F8829}"/>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C792CC88-2A1E-4303-A2A5-BB5C643A06DB}"/>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C760E19F-F3B9-43EB-8B93-44B737234016}"/>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502C2AD7-136B-43F3-BC5C-E0024E71E5D3}"/>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96AAAF15-EF8A-4FE3-A02B-063EB8707036}"/>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133277657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_4图居中式">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33" name="图片占位符 4">
            <a:extLst>
              <a:ext uri="{FF2B5EF4-FFF2-40B4-BE49-F238E27FC236}">
                <a16:creationId xmlns:a16="http://schemas.microsoft.com/office/drawing/2014/main" id="{235094F6-A393-4CB5-8128-8EBDFABE06AE}"/>
              </a:ext>
            </a:extLst>
          </p:cNvPr>
          <p:cNvSpPr>
            <a:spLocks noGrp="1"/>
          </p:cNvSpPr>
          <p:nvPr>
            <p:ph type="pic" sz="quarter" idx="15" hasCustomPrompt="1"/>
          </p:nvPr>
        </p:nvSpPr>
        <p:spPr>
          <a:xfrm>
            <a:off x="3215400" y="1453759"/>
            <a:ext cx="2880000" cy="1975240"/>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34" name="图片占位符 4">
            <a:extLst>
              <a:ext uri="{FF2B5EF4-FFF2-40B4-BE49-F238E27FC236}">
                <a16:creationId xmlns:a16="http://schemas.microsoft.com/office/drawing/2014/main" id="{8C436E09-38B4-4279-AAF3-C9D8E93607CB}"/>
              </a:ext>
            </a:extLst>
          </p:cNvPr>
          <p:cNvSpPr>
            <a:spLocks noGrp="1"/>
          </p:cNvSpPr>
          <p:nvPr>
            <p:ph type="pic" sz="quarter" idx="16" hasCustomPrompt="1"/>
          </p:nvPr>
        </p:nvSpPr>
        <p:spPr>
          <a:xfrm>
            <a:off x="6096000" y="1453759"/>
            <a:ext cx="2880000" cy="1975240"/>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35" name="图片占位符 4">
            <a:extLst>
              <a:ext uri="{FF2B5EF4-FFF2-40B4-BE49-F238E27FC236}">
                <a16:creationId xmlns:a16="http://schemas.microsoft.com/office/drawing/2014/main" id="{651FC103-6030-47B7-BA60-103E7B82FA83}"/>
              </a:ext>
            </a:extLst>
          </p:cNvPr>
          <p:cNvSpPr>
            <a:spLocks noGrp="1"/>
          </p:cNvSpPr>
          <p:nvPr>
            <p:ph type="pic" sz="quarter" idx="17" hasCustomPrompt="1"/>
          </p:nvPr>
        </p:nvSpPr>
        <p:spPr>
          <a:xfrm>
            <a:off x="3215400" y="3428999"/>
            <a:ext cx="2880000" cy="1975240"/>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36" name="图片占位符 4">
            <a:extLst>
              <a:ext uri="{FF2B5EF4-FFF2-40B4-BE49-F238E27FC236}">
                <a16:creationId xmlns:a16="http://schemas.microsoft.com/office/drawing/2014/main" id="{3C090429-A88B-46C8-BD6A-6FC54794AD6A}"/>
              </a:ext>
            </a:extLst>
          </p:cNvPr>
          <p:cNvSpPr>
            <a:spLocks noGrp="1"/>
          </p:cNvSpPr>
          <p:nvPr>
            <p:ph type="pic" sz="quarter" idx="18" hasCustomPrompt="1"/>
          </p:nvPr>
        </p:nvSpPr>
        <p:spPr>
          <a:xfrm>
            <a:off x="6096000" y="3428999"/>
            <a:ext cx="2880000" cy="1975240"/>
          </a:xfrm>
          <a:prstGeom prst="rect">
            <a:avLst/>
          </a:prstGeom>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30" name="文本框 29">
            <a:extLst>
              <a:ext uri="{FF2B5EF4-FFF2-40B4-BE49-F238E27FC236}">
                <a16:creationId xmlns:a16="http://schemas.microsoft.com/office/drawing/2014/main" id="{8F9878F9-8DC9-430B-A9B2-727D337E7224}"/>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31" name="直接连接符 30">
            <a:extLst>
              <a:ext uri="{FF2B5EF4-FFF2-40B4-BE49-F238E27FC236}">
                <a16:creationId xmlns:a16="http://schemas.microsoft.com/office/drawing/2014/main" id="{87E8685B-91C0-446F-A627-19BE053FA7A6}"/>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84C5A5D0-3103-44EB-9108-EF6D990530FF}"/>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7" name="椭圆 36">
            <a:extLst>
              <a:ext uri="{FF2B5EF4-FFF2-40B4-BE49-F238E27FC236}">
                <a16:creationId xmlns:a16="http://schemas.microsoft.com/office/drawing/2014/main" id="{65EAC077-2FB0-4743-A6DD-3A1C784A18D5}"/>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8" name="椭圆 37">
            <a:extLst>
              <a:ext uri="{FF2B5EF4-FFF2-40B4-BE49-F238E27FC236}">
                <a16:creationId xmlns:a16="http://schemas.microsoft.com/office/drawing/2014/main" id="{18E301F6-8179-4ADB-A007-ED29FF410B56}"/>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9" name="椭圆 38">
            <a:extLst>
              <a:ext uri="{FF2B5EF4-FFF2-40B4-BE49-F238E27FC236}">
                <a16:creationId xmlns:a16="http://schemas.microsoft.com/office/drawing/2014/main" id="{B8545ECF-E668-42CE-8C3B-3BFCE8B22AE7}"/>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40" name="椭圆 39">
            <a:extLst>
              <a:ext uri="{FF2B5EF4-FFF2-40B4-BE49-F238E27FC236}">
                <a16:creationId xmlns:a16="http://schemas.microsoft.com/office/drawing/2014/main" id="{FBFBE6ED-3D3A-4B97-9884-8BE493B25452}"/>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41" name="椭圆 40">
            <a:extLst>
              <a:ext uri="{FF2B5EF4-FFF2-40B4-BE49-F238E27FC236}">
                <a16:creationId xmlns:a16="http://schemas.microsoft.com/office/drawing/2014/main" id="{53128576-9004-43DC-98C9-4FAA92B8CFFC}"/>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24680605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_5张图">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31" name="图片占位符 30">
            <a:extLst>
              <a:ext uri="{FF2B5EF4-FFF2-40B4-BE49-F238E27FC236}">
                <a16:creationId xmlns:a16="http://schemas.microsoft.com/office/drawing/2014/main" id="{32607EE0-5236-4A48-8F17-FD8876A9DB36}"/>
              </a:ext>
            </a:extLst>
          </p:cNvPr>
          <p:cNvSpPr>
            <a:spLocks noGrp="1"/>
          </p:cNvSpPr>
          <p:nvPr>
            <p:ph type="pic" sz="quarter" idx="15"/>
          </p:nvPr>
        </p:nvSpPr>
        <p:spPr>
          <a:xfrm>
            <a:off x="2589039" y="1269522"/>
            <a:ext cx="2241294" cy="2599904"/>
          </a:xfrm>
          <a:custGeom>
            <a:avLst/>
            <a:gdLst>
              <a:gd name="connsiteX0" fmla="*/ 1120647 w 2241294"/>
              <a:gd name="connsiteY0" fmla="*/ 0 h 2599904"/>
              <a:gd name="connsiteX1" fmla="*/ 2241294 w 2241294"/>
              <a:gd name="connsiteY1" fmla="*/ 560324 h 2599904"/>
              <a:gd name="connsiteX2" fmla="*/ 2241294 w 2241294"/>
              <a:gd name="connsiteY2" fmla="*/ 2039580 h 2599904"/>
              <a:gd name="connsiteX3" fmla="*/ 1120647 w 2241294"/>
              <a:gd name="connsiteY3" fmla="*/ 2599904 h 2599904"/>
              <a:gd name="connsiteX4" fmla="*/ 0 w 2241294"/>
              <a:gd name="connsiteY4" fmla="*/ 2039580 h 2599904"/>
              <a:gd name="connsiteX5" fmla="*/ 0 w 2241294"/>
              <a:gd name="connsiteY5" fmla="*/ 560324 h 259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41294" h="2599904">
                <a:moveTo>
                  <a:pt x="1120647" y="0"/>
                </a:moveTo>
                <a:lnTo>
                  <a:pt x="2241294" y="560324"/>
                </a:lnTo>
                <a:lnTo>
                  <a:pt x="2241294" y="2039580"/>
                </a:lnTo>
                <a:lnTo>
                  <a:pt x="1120647" y="2599904"/>
                </a:lnTo>
                <a:lnTo>
                  <a:pt x="0" y="2039580"/>
                </a:lnTo>
                <a:lnTo>
                  <a:pt x="0" y="560324"/>
                </a:lnTo>
                <a:close/>
              </a:path>
            </a:pathLst>
          </a:custGeom>
          <a:effectLst/>
        </p:spPr>
        <p:txBody>
          <a:bodyPr wrap="square">
            <a:noAutofit/>
          </a:bodyPr>
          <a:lstStyle>
            <a:lvl1pPr>
              <a:lnSpc>
                <a:spcPct val="100000"/>
              </a:lnSpc>
              <a:spcBef>
                <a:spcPts val="600"/>
              </a:spcBef>
              <a:defRPr lang="zh-CN" altLang="en-US" sz="2400" b="0" i="0" dirty="0">
                <a:latin typeface="Arial" panose="020B0604020202020204" pitchFamily="34" charset="0"/>
              </a:defRPr>
            </a:lvl1pPr>
          </a:lstStyle>
          <a:p>
            <a:pPr marL="0" lvl="0" indent="0" algn="ctr">
              <a:lnSpc>
                <a:spcPct val="150000"/>
              </a:lnSpc>
              <a:spcBef>
                <a:spcPts val="0"/>
              </a:spcBef>
              <a:buNone/>
            </a:pPr>
            <a:endParaRPr lang="en-US" altLang="zh-CN" dirty="0"/>
          </a:p>
          <a:p>
            <a:pPr marL="0" lvl="0" indent="0" algn="ctr">
              <a:lnSpc>
                <a:spcPct val="150000"/>
              </a:lnSpc>
              <a:spcBef>
                <a:spcPts val="0"/>
              </a:spcBef>
              <a:buNone/>
            </a:pPr>
            <a:r>
              <a:rPr lang="zh-CN" altLang="en-US" dirty="0"/>
              <a:t>点击图标换图</a:t>
            </a:r>
          </a:p>
        </p:txBody>
      </p:sp>
      <p:sp>
        <p:nvSpPr>
          <p:cNvPr id="32" name="图片占位符 31">
            <a:extLst>
              <a:ext uri="{FF2B5EF4-FFF2-40B4-BE49-F238E27FC236}">
                <a16:creationId xmlns:a16="http://schemas.microsoft.com/office/drawing/2014/main" id="{19012E86-D5CA-47F9-A1F1-FE8D0D71096F}"/>
              </a:ext>
            </a:extLst>
          </p:cNvPr>
          <p:cNvSpPr>
            <a:spLocks noGrp="1"/>
          </p:cNvSpPr>
          <p:nvPr>
            <p:ph type="pic" sz="quarter" idx="19"/>
          </p:nvPr>
        </p:nvSpPr>
        <p:spPr>
          <a:xfrm>
            <a:off x="4967720" y="1269522"/>
            <a:ext cx="2241294" cy="2599904"/>
          </a:xfrm>
          <a:custGeom>
            <a:avLst/>
            <a:gdLst>
              <a:gd name="connsiteX0" fmla="*/ 1120647 w 2241294"/>
              <a:gd name="connsiteY0" fmla="*/ 0 h 2599904"/>
              <a:gd name="connsiteX1" fmla="*/ 2241294 w 2241294"/>
              <a:gd name="connsiteY1" fmla="*/ 560324 h 2599904"/>
              <a:gd name="connsiteX2" fmla="*/ 2241294 w 2241294"/>
              <a:gd name="connsiteY2" fmla="*/ 2039580 h 2599904"/>
              <a:gd name="connsiteX3" fmla="*/ 1120647 w 2241294"/>
              <a:gd name="connsiteY3" fmla="*/ 2599904 h 2599904"/>
              <a:gd name="connsiteX4" fmla="*/ 0 w 2241294"/>
              <a:gd name="connsiteY4" fmla="*/ 2039580 h 2599904"/>
              <a:gd name="connsiteX5" fmla="*/ 0 w 2241294"/>
              <a:gd name="connsiteY5" fmla="*/ 560324 h 259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41294" h="2599904">
                <a:moveTo>
                  <a:pt x="1120647" y="0"/>
                </a:moveTo>
                <a:lnTo>
                  <a:pt x="2241294" y="560324"/>
                </a:lnTo>
                <a:lnTo>
                  <a:pt x="2241294" y="2039580"/>
                </a:lnTo>
                <a:lnTo>
                  <a:pt x="1120647" y="2599904"/>
                </a:lnTo>
                <a:lnTo>
                  <a:pt x="0" y="2039580"/>
                </a:lnTo>
                <a:lnTo>
                  <a:pt x="0" y="560324"/>
                </a:lnTo>
                <a:close/>
              </a:path>
            </a:pathLst>
          </a:custGeom>
          <a:effectLst/>
        </p:spPr>
        <p:txBody>
          <a:bodyPr wrap="square">
            <a:noAutofit/>
          </a:bodyPr>
          <a:lstStyle>
            <a:lvl1pPr>
              <a:lnSpc>
                <a:spcPct val="100000"/>
              </a:lnSpc>
              <a:spcBef>
                <a:spcPts val="600"/>
              </a:spcBef>
              <a:defRPr lang="zh-CN" altLang="en-US" sz="2400" b="0" i="0" dirty="0">
                <a:latin typeface="Arial" panose="020B0604020202020204" pitchFamily="34" charset="0"/>
              </a:defRPr>
            </a:lvl1pPr>
          </a:lstStyle>
          <a:p>
            <a:pPr marL="0" lvl="0" indent="0" algn="ctr">
              <a:lnSpc>
                <a:spcPct val="150000"/>
              </a:lnSpc>
              <a:spcBef>
                <a:spcPts val="0"/>
              </a:spcBef>
              <a:buNone/>
            </a:pPr>
            <a:endParaRPr lang="en-US" altLang="zh-CN" dirty="0"/>
          </a:p>
          <a:p>
            <a:pPr marL="0" lvl="0" indent="0" algn="ctr">
              <a:lnSpc>
                <a:spcPct val="150000"/>
              </a:lnSpc>
              <a:spcBef>
                <a:spcPts val="0"/>
              </a:spcBef>
              <a:buNone/>
            </a:pPr>
            <a:r>
              <a:rPr lang="zh-CN" altLang="en-US" dirty="0"/>
              <a:t>点击图标换图</a:t>
            </a:r>
          </a:p>
        </p:txBody>
      </p:sp>
      <p:sp>
        <p:nvSpPr>
          <p:cNvPr id="37" name="图片占位符 36">
            <a:extLst>
              <a:ext uri="{FF2B5EF4-FFF2-40B4-BE49-F238E27FC236}">
                <a16:creationId xmlns:a16="http://schemas.microsoft.com/office/drawing/2014/main" id="{99C711BF-9236-409E-B6DE-C6E62570404E}"/>
              </a:ext>
            </a:extLst>
          </p:cNvPr>
          <p:cNvSpPr>
            <a:spLocks noGrp="1"/>
          </p:cNvSpPr>
          <p:nvPr>
            <p:ph type="pic" sz="quarter" idx="20"/>
          </p:nvPr>
        </p:nvSpPr>
        <p:spPr>
          <a:xfrm>
            <a:off x="7346401" y="1269522"/>
            <a:ext cx="2241294" cy="2599904"/>
          </a:xfrm>
          <a:custGeom>
            <a:avLst/>
            <a:gdLst>
              <a:gd name="connsiteX0" fmla="*/ 1120647 w 2241294"/>
              <a:gd name="connsiteY0" fmla="*/ 0 h 2599904"/>
              <a:gd name="connsiteX1" fmla="*/ 2241294 w 2241294"/>
              <a:gd name="connsiteY1" fmla="*/ 560324 h 2599904"/>
              <a:gd name="connsiteX2" fmla="*/ 2241294 w 2241294"/>
              <a:gd name="connsiteY2" fmla="*/ 2039580 h 2599904"/>
              <a:gd name="connsiteX3" fmla="*/ 1120647 w 2241294"/>
              <a:gd name="connsiteY3" fmla="*/ 2599904 h 2599904"/>
              <a:gd name="connsiteX4" fmla="*/ 0 w 2241294"/>
              <a:gd name="connsiteY4" fmla="*/ 2039580 h 2599904"/>
              <a:gd name="connsiteX5" fmla="*/ 0 w 2241294"/>
              <a:gd name="connsiteY5" fmla="*/ 560324 h 259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41294" h="2599904">
                <a:moveTo>
                  <a:pt x="1120647" y="0"/>
                </a:moveTo>
                <a:lnTo>
                  <a:pt x="2241294" y="560324"/>
                </a:lnTo>
                <a:lnTo>
                  <a:pt x="2241294" y="2039580"/>
                </a:lnTo>
                <a:lnTo>
                  <a:pt x="1120647" y="2599904"/>
                </a:lnTo>
                <a:lnTo>
                  <a:pt x="0" y="2039580"/>
                </a:lnTo>
                <a:lnTo>
                  <a:pt x="0" y="560324"/>
                </a:lnTo>
                <a:close/>
              </a:path>
            </a:pathLst>
          </a:custGeom>
          <a:effectLst/>
        </p:spPr>
        <p:txBody>
          <a:bodyPr wrap="square">
            <a:noAutofit/>
          </a:bodyPr>
          <a:lstStyle>
            <a:lvl1pPr>
              <a:lnSpc>
                <a:spcPct val="100000"/>
              </a:lnSpc>
              <a:defRPr lang="zh-CN" altLang="en-US" sz="2400" b="0" i="0" dirty="0">
                <a:latin typeface="Arial" panose="020B0604020202020204" pitchFamily="34" charset="0"/>
              </a:defRPr>
            </a:lvl1pPr>
          </a:lstStyle>
          <a:p>
            <a:pPr marL="0" lvl="0" indent="0" algn="ctr">
              <a:lnSpc>
                <a:spcPct val="150000"/>
              </a:lnSpc>
              <a:spcBef>
                <a:spcPts val="0"/>
              </a:spcBef>
              <a:buNone/>
            </a:pPr>
            <a:endParaRPr lang="en-US" altLang="zh-CN" dirty="0"/>
          </a:p>
          <a:p>
            <a:pPr marL="0" lvl="0" indent="0" algn="ctr">
              <a:lnSpc>
                <a:spcPct val="150000"/>
              </a:lnSpc>
              <a:spcBef>
                <a:spcPts val="0"/>
              </a:spcBef>
              <a:buNone/>
            </a:pPr>
            <a:r>
              <a:rPr lang="zh-CN" altLang="en-US" dirty="0"/>
              <a:t>点击图标换图</a:t>
            </a:r>
          </a:p>
        </p:txBody>
      </p:sp>
      <p:sp>
        <p:nvSpPr>
          <p:cNvPr id="40" name="图片占位符 39">
            <a:extLst>
              <a:ext uri="{FF2B5EF4-FFF2-40B4-BE49-F238E27FC236}">
                <a16:creationId xmlns:a16="http://schemas.microsoft.com/office/drawing/2014/main" id="{60C94F71-989C-48E1-A2EB-58CF49DF2CF0}"/>
              </a:ext>
            </a:extLst>
          </p:cNvPr>
          <p:cNvSpPr>
            <a:spLocks noGrp="1"/>
          </p:cNvSpPr>
          <p:nvPr>
            <p:ph type="pic" sz="quarter" idx="21"/>
          </p:nvPr>
        </p:nvSpPr>
        <p:spPr>
          <a:xfrm>
            <a:off x="3794253" y="3420374"/>
            <a:ext cx="2241294" cy="2599904"/>
          </a:xfrm>
          <a:custGeom>
            <a:avLst/>
            <a:gdLst>
              <a:gd name="connsiteX0" fmla="*/ 1120647 w 2241294"/>
              <a:gd name="connsiteY0" fmla="*/ 0 h 2599904"/>
              <a:gd name="connsiteX1" fmla="*/ 2241294 w 2241294"/>
              <a:gd name="connsiteY1" fmla="*/ 560324 h 2599904"/>
              <a:gd name="connsiteX2" fmla="*/ 2241294 w 2241294"/>
              <a:gd name="connsiteY2" fmla="*/ 2039580 h 2599904"/>
              <a:gd name="connsiteX3" fmla="*/ 1120647 w 2241294"/>
              <a:gd name="connsiteY3" fmla="*/ 2599904 h 2599904"/>
              <a:gd name="connsiteX4" fmla="*/ 0 w 2241294"/>
              <a:gd name="connsiteY4" fmla="*/ 2039580 h 2599904"/>
              <a:gd name="connsiteX5" fmla="*/ 0 w 2241294"/>
              <a:gd name="connsiteY5" fmla="*/ 560324 h 259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41294" h="2599904">
                <a:moveTo>
                  <a:pt x="1120647" y="0"/>
                </a:moveTo>
                <a:lnTo>
                  <a:pt x="2241294" y="560324"/>
                </a:lnTo>
                <a:lnTo>
                  <a:pt x="2241294" y="2039580"/>
                </a:lnTo>
                <a:lnTo>
                  <a:pt x="1120647" y="2599904"/>
                </a:lnTo>
                <a:lnTo>
                  <a:pt x="0" y="2039580"/>
                </a:lnTo>
                <a:lnTo>
                  <a:pt x="0" y="560324"/>
                </a:lnTo>
                <a:close/>
              </a:path>
            </a:pathLst>
          </a:custGeom>
          <a:effectLst/>
        </p:spPr>
        <p:txBody>
          <a:bodyPr wrap="square">
            <a:noAutofit/>
          </a:bodyPr>
          <a:lstStyle>
            <a:lvl1pPr>
              <a:lnSpc>
                <a:spcPct val="100000"/>
              </a:lnSpc>
              <a:spcBef>
                <a:spcPts val="600"/>
              </a:spcBef>
              <a:defRPr lang="zh-CN" altLang="en-US" sz="2400" b="0" i="0" dirty="0">
                <a:latin typeface="Arial" panose="020B0604020202020204" pitchFamily="34" charset="0"/>
              </a:defRPr>
            </a:lvl1pPr>
          </a:lstStyle>
          <a:p>
            <a:pPr marL="0" lvl="0" indent="0" algn="ctr">
              <a:lnSpc>
                <a:spcPct val="150000"/>
              </a:lnSpc>
              <a:spcBef>
                <a:spcPts val="0"/>
              </a:spcBef>
              <a:buNone/>
            </a:pPr>
            <a:endParaRPr lang="en-US" altLang="zh-CN" dirty="0"/>
          </a:p>
          <a:p>
            <a:pPr marL="0" lvl="0" indent="0" algn="ctr">
              <a:lnSpc>
                <a:spcPct val="150000"/>
              </a:lnSpc>
              <a:spcBef>
                <a:spcPts val="0"/>
              </a:spcBef>
              <a:buNone/>
            </a:pPr>
            <a:r>
              <a:rPr lang="zh-CN" altLang="en-US" dirty="0"/>
              <a:t>点击图标换图</a:t>
            </a:r>
          </a:p>
        </p:txBody>
      </p:sp>
      <p:sp>
        <p:nvSpPr>
          <p:cNvPr id="41" name="图片占位符 40">
            <a:extLst>
              <a:ext uri="{FF2B5EF4-FFF2-40B4-BE49-F238E27FC236}">
                <a16:creationId xmlns:a16="http://schemas.microsoft.com/office/drawing/2014/main" id="{9D241DFF-656E-4211-A3C7-F97ECFE1B0ED}"/>
              </a:ext>
            </a:extLst>
          </p:cNvPr>
          <p:cNvSpPr>
            <a:spLocks noGrp="1"/>
          </p:cNvSpPr>
          <p:nvPr>
            <p:ph type="pic" sz="quarter" idx="22"/>
          </p:nvPr>
        </p:nvSpPr>
        <p:spPr>
          <a:xfrm>
            <a:off x="6156453" y="3420374"/>
            <a:ext cx="2241294" cy="2599904"/>
          </a:xfrm>
          <a:custGeom>
            <a:avLst/>
            <a:gdLst>
              <a:gd name="connsiteX0" fmla="*/ 1120647 w 2241294"/>
              <a:gd name="connsiteY0" fmla="*/ 0 h 2599904"/>
              <a:gd name="connsiteX1" fmla="*/ 2241294 w 2241294"/>
              <a:gd name="connsiteY1" fmla="*/ 560324 h 2599904"/>
              <a:gd name="connsiteX2" fmla="*/ 2241294 w 2241294"/>
              <a:gd name="connsiteY2" fmla="*/ 2039580 h 2599904"/>
              <a:gd name="connsiteX3" fmla="*/ 1120647 w 2241294"/>
              <a:gd name="connsiteY3" fmla="*/ 2599904 h 2599904"/>
              <a:gd name="connsiteX4" fmla="*/ 0 w 2241294"/>
              <a:gd name="connsiteY4" fmla="*/ 2039580 h 2599904"/>
              <a:gd name="connsiteX5" fmla="*/ 0 w 2241294"/>
              <a:gd name="connsiteY5" fmla="*/ 560324 h 259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41294" h="2599904">
                <a:moveTo>
                  <a:pt x="1120647" y="0"/>
                </a:moveTo>
                <a:lnTo>
                  <a:pt x="2241294" y="560324"/>
                </a:lnTo>
                <a:lnTo>
                  <a:pt x="2241294" y="2039580"/>
                </a:lnTo>
                <a:lnTo>
                  <a:pt x="1120647" y="2599904"/>
                </a:lnTo>
                <a:lnTo>
                  <a:pt x="0" y="2039580"/>
                </a:lnTo>
                <a:lnTo>
                  <a:pt x="0" y="560324"/>
                </a:lnTo>
                <a:close/>
              </a:path>
            </a:pathLst>
          </a:custGeom>
          <a:effectLst/>
        </p:spPr>
        <p:txBody>
          <a:bodyPr wrap="square">
            <a:noAutofit/>
          </a:bodyPr>
          <a:lstStyle>
            <a:lvl1pPr>
              <a:lnSpc>
                <a:spcPct val="100000"/>
              </a:lnSpc>
              <a:spcBef>
                <a:spcPts val="600"/>
              </a:spcBef>
              <a:defRPr lang="zh-CN" altLang="en-US" sz="2400" b="0" i="0" dirty="0">
                <a:latin typeface="Arial" panose="020B0604020202020204" pitchFamily="34" charset="0"/>
              </a:defRPr>
            </a:lvl1pPr>
          </a:lstStyle>
          <a:p>
            <a:pPr marL="0" lvl="0" indent="0" algn="ctr">
              <a:lnSpc>
                <a:spcPct val="150000"/>
              </a:lnSpc>
              <a:spcBef>
                <a:spcPts val="0"/>
              </a:spcBef>
              <a:buNone/>
            </a:pPr>
            <a:endParaRPr lang="en-US" altLang="zh-CN" dirty="0"/>
          </a:p>
          <a:p>
            <a:pPr marL="0" lvl="0" indent="0" algn="ctr">
              <a:lnSpc>
                <a:spcPct val="150000"/>
              </a:lnSpc>
              <a:spcBef>
                <a:spcPts val="0"/>
              </a:spcBef>
              <a:buNone/>
            </a:pPr>
            <a:r>
              <a:rPr lang="zh-CN" altLang="en-US" dirty="0"/>
              <a:t>点击图标换图</a:t>
            </a:r>
          </a:p>
        </p:txBody>
      </p:sp>
      <p:sp>
        <p:nvSpPr>
          <p:cNvPr id="21" name="文本框 20">
            <a:extLst>
              <a:ext uri="{FF2B5EF4-FFF2-40B4-BE49-F238E27FC236}">
                <a16:creationId xmlns:a16="http://schemas.microsoft.com/office/drawing/2014/main" id="{EA2F76B8-763B-413A-90F7-26C0FFFDD81C}"/>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3" name="直接连接符 22">
            <a:extLst>
              <a:ext uri="{FF2B5EF4-FFF2-40B4-BE49-F238E27FC236}">
                <a16:creationId xmlns:a16="http://schemas.microsoft.com/office/drawing/2014/main" id="{DA68BAA7-0BB0-4B20-BF8D-4506B31B74DB}"/>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0081D295-FB83-40D0-AA14-1D62BD45F774}"/>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5415CE7B-A4C6-46DC-8785-EC5B0FD7DE00}"/>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B032D08D-220C-4BCC-AA76-8DD672954C3A}"/>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5C65A4E8-529D-48F2-83C8-385E6515CAD3}"/>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7296269C-97E2-4FA1-BB2B-7BB8E03107DB}"/>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E1029E92-3759-499A-9CF7-1FAFDFCF94E4}"/>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360506767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_N张图">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49" name="图片占位符 4">
            <a:extLst>
              <a:ext uri="{FF2B5EF4-FFF2-40B4-BE49-F238E27FC236}">
                <a16:creationId xmlns:a16="http://schemas.microsoft.com/office/drawing/2014/main" id="{E90AB035-86F0-47ED-916A-8A4945AA79DC}"/>
              </a:ext>
            </a:extLst>
          </p:cNvPr>
          <p:cNvSpPr>
            <a:spLocks noGrp="1"/>
          </p:cNvSpPr>
          <p:nvPr>
            <p:ph type="pic" sz="quarter" idx="19" hasCustomPrompt="1"/>
          </p:nvPr>
        </p:nvSpPr>
        <p:spPr>
          <a:xfrm>
            <a:off x="432463" y="1164878"/>
            <a:ext cx="1609200" cy="3204000"/>
          </a:xfrm>
          <a:prstGeom prst="rect">
            <a:avLst/>
          </a:prstGeom>
          <a:ln>
            <a:noFill/>
          </a:ln>
          <a:effectLst>
            <a:outerShdw blurRad="254000" sx="102000" sy="102000" algn="ctr" rotWithShape="0">
              <a:srgbClr val="0000FF">
                <a:alpha val="15000"/>
              </a:srgbClr>
            </a:outerShdw>
          </a:effectLst>
          <a:scene3d>
            <a:camera prst="perspectiveRight">
              <a:rot lat="0" lon="19500000" rev="0"/>
            </a:camera>
            <a:lightRig rig="threePt" dir="t"/>
          </a:scene3d>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53" name="图片占位符 4">
            <a:extLst>
              <a:ext uri="{FF2B5EF4-FFF2-40B4-BE49-F238E27FC236}">
                <a16:creationId xmlns:a16="http://schemas.microsoft.com/office/drawing/2014/main" id="{5151CC51-1F5C-4D2E-88CF-66C87DF53CD3}"/>
              </a:ext>
            </a:extLst>
          </p:cNvPr>
          <p:cNvSpPr>
            <a:spLocks noGrp="1"/>
          </p:cNvSpPr>
          <p:nvPr>
            <p:ph type="pic" sz="quarter" idx="23" hasCustomPrompt="1"/>
          </p:nvPr>
        </p:nvSpPr>
        <p:spPr>
          <a:xfrm>
            <a:off x="10150337" y="1160700"/>
            <a:ext cx="1609200" cy="3204000"/>
          </a:xfrm>
          <a:prstGeom prst="rect">
            <a:avLst/>
          </a:prstGeom>
          <a:ln>
            <a:noFill/>
          </a:ln>
          <a:effectLst>
            <a:outerShdw blurRad="254000" sx="102000" sy="102000" algn="ctr" rotWithShape="0">
              <a:srgbClr val="0000FF">
                <a:alpha val="15000"/>
              </a:srgbClr>
            </a:outerShdw>
          </a:effectLst>
          <a:scene3d>
            <a:camera prst="perspectiveLeft">
              <a:rot lat="0" lon="2100000" rev="0"/>
            </a:camera>
            <a:lightRig rig="threePt" dir="t"/>
          </a:scene3d>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67" name="图片占位符 4">
            <a:extLst>
              <a:ext uri="{FF2B5EF4-FFF2-40B4-BE49-F238E27FC236}">
                <a16:creationId xmlns:a16="http://schemas.microsoft.com/office/drawing/2014/main" id="{3F29E404-E4DA-4393-B880-FB9F9B4C2E08}"/>
              </a:ext>
            </a:extLst>
          </p:cNvPr>
          <p:cNvSpPr>
            <a:spLocks noGrp="1" noChangeAspect="1"/>
          </p:cNvSpPr>
          <p:nvPr>
            <p:ph type="pic" sz="quarter" idx="18" hasCustomPrompt="1"/>
          </p:nvPr>
        </p:nvSpPr>
        <p:spPr>
          <a:xfrm>
            <a:off x="1717820" y="1200878"/>
            <a:ext cx="1569729" cy="3132000"/>
          </a:xfrm>
          <a:prstGeom prst="rect">
            <a:avLst/>
          </a:prstGeom>
          <a:ln>
            <a:noFill/>
          </a:ln>
          <a:effectLst>
            <a:outerShdw blurRad="254000" sx="102000" sy="102000" algn="ctr" rotWithShape="0">
              <a:srgbClr val="0000FF">
                <a:alpha val="15000"/>
              </a:srgbClr>
            </a:outerShdw>
          </a:effectLst>
          <a:scene3d>
            <a:camera prst="perspectiveRight">
              <a:rot lat="0" lon="19800000" rev="0"/>
            </a:camera>
            <a:lightRig rig="threePt" dir="t"/>
          </a:scene3d>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68" name="图片占位符 4">
            <a:extLst>
              <a:ext uri="{FF2B5EF4-FFF2-40B4-BE49-F238E27FC236}">
                <a16:creationId xmlns:a16="http://schemas.microsoft.com/office/drawing/2014/main" id="{FED9664F-11B5-411F-82C3-E66EAEBA6DE6}"/>
              </a:ext>
            </a:extLst>
          </p:cNvPr>
          <p:cNvSpPr>
            <a:spLocks noGrp="1" noChangeAspect="1"/>
          </p:cNvSpPr>
          <p:nvPr>
            <p:ph type="pic" sz="quarter" idx="22" hasCustomPrompt="1"/>
          </p:nvPr>
        </p:nvSpPr>
        <p:spPr>
          <a:xfrm>
            <a:off x="8904448" y="1200878"/>
            <a:ext cx="1569729" cy="3132000"/>
          </a:xfrm>
          <a:prstGeom prst="rect">
            <a:avLst/>
          </a:prstGeom>
          <a:ln>
            <a:noFill/>
          </a:ln>
          <a:effectLst>
            <a:outerShdw blurRad="254000" sx="102000" sy="102000" algn="ctr" rotWithShape="0">
              <a:srgbClr val="0000FF">
                <a:alpha val="15000"/>
              </a:srgbClr>
            </a:outerShdw>
          </a:effectLst>
          <a:scene3d>
            <a:camera prst="perspectiveLeft">
              <a:rot lat="0" lon="1800000" rev="0"/>
            </a:camera>
            <a:lightRig rig="threePt" dir="t"/>
          </a:scene3d>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69" name="图片占位符 4">
            <a:extLst>
              <a:ext uri="{FF2B5EF4-FFF2-40B4-BE49-F238E27FC236}">
                <a16:creationId xmlns:a16="http://schemas.microsoft.com/office/drawing/2014/main" id="{C8C552AA-2F12-4FAD-AFD7-02CB360FF617}"/>
              </a:ext>
            </a:extLst>
          </p:cNvPr>
          <p:cNvSpPr>
            <a:spLocks noGrp="1"/>
          </p:cNvSpPr>
          <p:nvPr>
            <p:ph type="pic" sz="quarter" idx="17" hasCustomPrompt="1"/>
          </p:nvPr>
        </p:nvSpPr>
        <p:spPr>
          <a:xfrm>
            <a:off x="2963706" y="1254878"/>
            <a:ext cx="1515600" cy="3024000"/>
          </a:xfrm>
          <a:prstGeom prst="rect">
            <a:avLst/>
          </a:prstGeom>
          <a:ln>
            <a:noFill/>
          </a:ln>
          <a:effectLst>
            <a:outerShdw blurRad="254000" sx="102000" sy="102000" algn="ctr" rotWithShape="0">
              <a:srgbClr val="0000FF">
                <a:alpha val="15000"/>
              </a:srgbClr>
            </a:outerShdw>
          </a:effectLst>
          <a:scene3d>
            <a:camera prst="perspectiveRight">
              <a:rot lat="0" lon="20100000" rev="0"/>
            </a:camera>
            <a:lightRig rig="threePt" dir="t"/>
          </a:scene3d>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70" name="图片占位符 4">
            <a:extLst>
              <a:ext uri="{FF2B5EF4-FFF2-40B4-BE49-F238E27FC236}">
                <a16:creationId xmlns:a16="http://schemas.microsoft.com/office/drawing/2014/main" id="{EB7D0A35-8B93-4CFF-9424-73CA87BEBD9C}"/>
              </a:ext>
            </a:extLst>
          </p:cNvPr>
          <p:cNvSpPr>
            <a:spLocks noGrp="1"/>
          </p:cNvSpPr>
          <p:nvPr>
            <p:ph type="pic" sz="quarter" idx="21" hasCustomPrompt="1"/>
          </p:nvPr>
        </p:nvSpPr>
        <p:spPr>
          <a:xfrm>
            <a:off x="7712691" y="1254878"/>
            <a:ext cx="1515600" cy="3024000"/>
          </a:xfrm>
          <a:prstGeom prst="rect">
            <a:avLst/>
          </a:prstGeom>
          <a:ln>
            <a:noFill/>
          </a:ln>
          <a:effectLst>
            <a:outerShdw blurRad="254000" sx="102000" sy="102000" algn="ctr" rotWithShape="0">
              <a:srgbClr val="0000FF">
                <a:alpha val="15000"/>
              </a:srgbClr>
            </a:outerShdw>
          </a:effectLst>
          <a:scene3d>
            <a:camera prst="perspectiveLeft">
              <a:rot lat="0" lon="1500000" rev="0"/>
            </a:camera>
            <a:lightRig rig="threePt" dir="t"/>
          </a:scene3d>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71" name="图片占位符 4">
            <a:extLst>
              <a:ext uri="{FF2B5EF4-FFF2-40B4-BE49-F238E27FC236}">
                <a16:creationId xmlns:a16="http://schemas.microsoft.com/office/drawing/2014/main" id="{443316F6-4157-4E51-9C14-8DFF71010631}"/>
              </a:ext>
            </a:extLst>
          </p:cNvPr>
          <p:cNvSpPr>
            <a:spLocks noGrp="1" noChangeAspect="1"/>
          </p:cNvSpPr>
          <p:nvPr>
            <p:ph type="pic" sz="quarter" idx="16" hasCustomPrompt="1"/>
          </p:nvPr>
        </p:nvSpPr>
        <p:spPr>
          <a:xfrm>
            <a:off x="4155463" y="1272878"/>
            <a:ext cx="1497557" cy="2988000"/>
          </a:xfrm>
          <a:prstGeom prst="rect">
            <a:avLst/>
          </a:prstGeom>
          <a:ln>
            <a:noFill/>
          </a:ln>
          <a:effectLst>
            <a:outerShdw blurRad="254000" sx="102000" sy="102000" algn="ctr" rotWithShape="0">
              <a:srgbClr val="0000FF">
                <a:alpha val="15000"/>
              </a:srgbClr>
            </a:outerShdw>
          </a:effectLst>
          <a:scene3d>
            <a:camera prst="perspectiveRight"/>
            <a:lightRig rig="threePt" dir="t"/>
          </a:scene3d>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72" name="图片占位符 4">
            <a:extLst>
              <a:ext uri="{FF2B5EF4-FFF2-40B4-BE49-F238E27FC236}">
                <a16:creationId xmlns:a16="http://schemas.microsoft.com/office/drawing/2014/main" id="{0DAEAA59-5519-481F-97A8-FBEDC9171B95}"/>
              </a:ext>
            </a:extLst>
          </p:cNvPr>
          <p:cNvSpPr>
            <a:spLocks noGrp="1"/>
          </p:cNvSpPr>
          <p:nvPr>
            <p:ph type="pic" sz="quarter" idx="20" hasCustomPrompt="1"/>
          </p:nvPr>
        </p:nvSpPr>
        <p:spPr>
          <a:xfrm>
            <a:off x="6520934" y="1254878"/>
            <a:ext cx="1515600" cy="3024000"/>
          </a:xfrm>
          <a:prstGeom prst="rect">
            <a:avLst/>
          </a:prstGeom>
          <a:ln>
            <a:noFill/>
          </a:ln>
          <a:effectLst>
            <a:outerShdw blurRad="254000" sx="102000" sy="102000" algn="ctr" rotWithShape="0">
              <a:srgbClr val="0000FF">
                <a:alpha val="15000"/>
              </a:srgbClr>
            </a:outerShdw>
          </a:effectLst>
          <a:scene3d>
            <a:camera prst="perspectiveLeft"/>
            <a:lightRig rig="threePt" dir="t"/>
          </a:scene3d>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73" name="图片占位符 4">
            <a:extLst>
              <a:ext uri="{FF2B5EF4-FFF2-40B4-BE49-F238E27FC236}">
                <a16:creationId xmlns:a16="http://schemas.microsoft.com/office/drawing/2014/main" id="{6DE02E59-75C0-413C-A754-2586D1D56299}"/>
              </a:ext>
            </a:extLst>
          </p:cNvPr>
          <p:cNvSpPr>
            <a:spLocks noGrp="1"/>
          </p:cNvSpPr>
          <p:nvPr>
            <p:ph type="pic" sz="quarter" idx="15" hasCustomPrompt="1"/>
          </p:nvPr>
        </p:nvSpPr>
        <p:spPr>
          <a:xfrm>
            <a:off x="5329177" y="1254878"/>
            <a:ext cx="1515600" cy="3024000"/>
          </a:xfrm>
          <a:prstGeom prst="rect">
            <a:avLst/>
          </a:prstGeom>
          <a:ln>
            <a:noFill/>
          </a:ln>
          <a:effectLst>
            <a:outerShdw blurRad="254000" sx="102000" sy="102000" algn="ctr" rotWithShape="0">
              <a:schemeClr val="tx2">
                <a:alpha val="15000"/>
              </a:schemeClr>
            </a:outerShdw>
          </a:effectLst>
        </p:spPr>
        <p:txBody>
          <a:bodyPr/>
          <a:lstStyle>
            <a:lvl1pPr marL="0" indent="0" algn="ctr">
              <a:lnSpc>
                <a:spcPct val="200000"/>
              </a:lnSpc>
              <a:buNone/>
              <a:defRPr sz="2400" b="0" i="0">
                <a:latin typeface="Arial" panose="020B0604020202020204" pitchFamily="34" charset="0"/>
              </a:defRPr>
            </a:lvl1pPr>
          </a:lstStyle>
          <a:p>
            <a:r>
              <a:rPr lang="zh-CN" altLang="en-US" dirty="0"/>
              <a:t>点击图标一键换图</a:t>
            </a:r>
          </a:p>
        </p:txBody>
      </p:sp>
      <p:sp>
        <p:nvSpPr>
          <p:cNvPr id="24" name="文本框 23">
            <a:extLst>
              <a:ext uri="{FF2B5EF4-FFF2-40B4-BE49-F238E27FC236}">
                <a16:creationId xmlns:a16="http://schemas.microsoft.com/office/drawing/2014/main" id="{B23B5151-EF41-47B6-A0D8-5AA0CC524A94}"/>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5" name="直接连接符 24">
            <a:extLst>
              <a:ext uri="{FF2B5EF4-FFF2-40B4-BE49-F238E27FC236}">
                <a16:creationId xmlns:a16="http://schemas.microsoft.com/office/drawing/2014/main" id="{9AA7B0FB-2BDB-43DB-8813-044BF69F4EDA}"/>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747F5D11-2E5E-4B8B-9BB1-78A692EB7DCF}"/>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276696D5-EA6F-4B0C-AB1F-81F586CC5252}"/>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18381B75-3231-4E9F-BAEC-D737EFB861A2}"/>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9DCEF370-9B81-4E22-AED8-E26F089A9D79}"/>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0" name="椭圆 29">
            <a:extLst>
              <a:ext uri="{FF2B5EF4-FFF2-40B4-BE49-F238E27FC236}">
                <a16:creationId xmlns:a16="http://schemas.microsoft.com/office/drawing/2014/main" id="{0BD69C09-76E3-4DCB-9093-AC15029BF316}"/>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31" name="椭圆 30">
            <a:extLst>
              <a:ext uri="{FF2B5EF4-FFF2-40B4-BE49-F238E27FC236}">
                <a16:creationId xmlns:a16="http://schemas.microsoft.com/office/drawing/2014/main" id="{CF80A999-B568-4154-948B-847DE2F19DB6}"/>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36362304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sp>
        <p:nvSpPr>
          <p:cNvPr id="180" name="矩形 179">
            <a:extLst>
              <a:ext uri="{FF2B5EF4-FFF2-40B4-BE49-F238E27FC236}">
                <a16:creationId xmlns:a16="http://schemas.microsoft.com/office/drawing/2014/main" id="{B7BF6CAD-A5EE-4091-A1FC-A8AB4EF69054}"/>
              </a:ext>
            </a:extLst>
          </p:cNvPr>
          <p:cNvSpPr/>
          <p:nvPr userDrawn="1"/>
        </p:nvSpPr>
        <p:spPr>
          <a:xfrm>
            <a:off x="-600" y="0"/>
            <a:ext cx="12193200" cy="6858000"/>
          </a:xfrm>
          <a:prstGeom prst="rect">
            <a:avLst/>
          </a:prstGeom>
          <a:blipFill dpi="0" rotWithShape="1">
            <a:blip r:embed="rId2">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83" name="任意多边形: 形状 182">
            <a:extLst>
              <a:ext uri="{FF2B5EF4-FFF2-40B4-BE49-F238E27FC236}">
                <a16:creationId xmlns:a16="http://schemas.microsoft.com/office/drawing/2014/main" id="{0C036A87-03B0-4F95-AF5A-DB378FDD6EDD}"/>
              </a:ext>
            </a:extLst>
          </p:cNvPr>
          <p:cNvSpPr>
            <a:spLocks noChangeAspect="1"/>
          </p:cNvSpPr>
          <p:nvPr userDrawn="1"/>
        </p:nvSpPr>
        <p:spPr>
          <a:xfrm>
            <a:off x="8194253" y="576735"/>
            <a:ext cx="540000" cy="540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4" name="图片 183">
            <a:extLst>
              <a:ext uri="{FF2B5EF4-FFF2-40B4-BE49-F238E27FC236}">
                <a16:creationId xmlns:a16="http://schemas.microsoft.com/office/drawing/2014/main" id="{981FD08B-6099-4DA0-A4A9-C9456CF54A85}"/>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8824440" y="630735"/>
            <a:ext cx="1617271" cy="432000"/>
          </a:xfrm>
          <a:prstGeom prst="rect">
            <a:avLst/>
          </a:prstGeom>
        </p:spPr>
      </p:pic>
      <p:sp>
        <p:nvSpPr>
          <p:cNvPr id="9" name="任意多边形: 形状 8">
            <a:extLst>
              <a:ext uri="{FF2B5EF4-FFF2-40B4-BE49-F238E27FC236}">
                <a16:creationId xmlns:a16="http://schemas.microsoft.com/office/drawing/2014/main" id="{B0B603D2-B0A9-4965-BDCB-44B5C442368E}"/>
              </a:ext>
            </a:extLst>
          </p:cNvPr>
          <p:cNvSpPr>
            <a:spLocks noChangeAspect="1"/>
          </p:cNvSpPr>
          <p:nvPr userDrawn="1"/>
        </p:nvSpPr>
        <p:spPr>
          <a:xfrm>
            <a:off x="1" y="189000"/>
            <a:ext cx="3254199" cy="6480000"/>
          </a:xfrm>
          <a:custGeom>
            <a:avLst/>
            <a:gdLst>
              <a:gd name="connsiteX0" fmla="*/ 960434 w 3254199"/>
              <a:gd name="connsiteY0" fmla="*/ 5601649 h 6480000"/>
              <a:gd name="connsiteX1" fmla="*/ 987509 w 3254199"/>
              <a:gd name="connsiteY1" fmla="*/ 5612006 h 6480000"/>
              <a:gd name="connsiteX2" fmla="*/ 1023514 w 3254199"/>
              <a:gd name="connsiteY2" fmla="*/ 5660597 h 6480000"/>
              <a:gd name="connsiteX3" fmla="*/ 1037243 w 3254199"/>
              <a:gd name="connsiteY3" fmla="*/ 5757001 h 6480000"/>
              <a:gd name="connsiteX4" fmla="*/ 1020205 w 3254199"/>
              <a:gd name="connsiteY4" fmla="*/ 5852383 h 6480000"/>
              <a:gd name="connsiteX5" fmla="*/ 991310 w 3254199"/>
              <a:gd name="connsiteY5" fmla="*/ 5902048 h 6480000"/>
              <a:gd name="connsiteX6" fmla="*/ 954502 w 3254199"/>
              <a:gd name="connsiteY6" fmla="*/ 5926690 h 6480000"/>
              <a:gd name="connsiteX7" fmla="*/ 894882 w 3254199"/>
              <a:gd name="connsiteY7" fmla="*/ 5920003 h 6480000"/>
              <a:gd name="connsiteX8" fmla="*/ 857987 w 3254199"/>
              <a:gd name="connsiteY8" fmla="*/ 5868920 h 6480000"/>
              <a:gd name="connsiteX9" fmla="*/ 844607 w 3254199"/>
              <a:gd name="connsiteY9" fmla="*/ 5765620 h 6480000"/>
              <a:gd name="connsiteX10" fmla="*/ 859072 w 3254199"/>
              <a:gd name="connsiteY10" fmla="*/ 5685210 h 6480000"/>
              <a:gd name="connsiteX11" fmla="*/ 888904 w 3254199"/>
              <a:gd name="connsiteY11" fmla="*/ 5633165 h 6480000"/>
              <a:gd name="connsiteX12" fmla="*/ 929201 w 3254199"/>
              <a:gd name="connsiteY12" fmla="*/ 5606128 h 6480000"/>
              <a:gd name="connsiteX13" fmla="*/ 960434 w 3254199"/>
              <a:gd name="connsiteY13" fmla="*/ 5601649 h 6480000"/>
              <a:gd name="connsiteX14" fmla="*/ 990618 w 3254199"/>
              <a:gd name="connsiteY14" fmla="*/ 5582790 h 6480000"/>
              <a:gd name="connsiteX15" fmla="*/ 931725 w 3254199"/>
              <a:gd name="connsiteY15" fmla="*/ 5588874 h 6480000"/>
              <a:gd name="connsiteX16" fmla="*/ 867806 w 3254199"/>
              <a:gd name="connsiteY16" fmla="*/ 5628818 h 6480000"/>
              <a:gd name="connsiteX17" fmla="*/ 821893 w 3254199"/>
              <a:gd name="connsiteY17" fmla="*/ 5694143 h 6480000"/>
              <a:gd name="connsiteX18" fmla="*/ 797464 w 3254199"/>
              <a:gd name="connsiteY18" fmla="*/ 5782071 h 6480000"/>
              <a:gd name="connsiteX19" fmla="*/ 807115 w 3254199"/>
              <a:gd name="connsiteY19" fmla="*/ 5874566 h 6480000"/>
              <a:gd name="connsiteX20" fmla="*/ 836443 w 3254199"/>
              <a:gd name="connsiteY20" fmla="*/ 5920559 h 6480000"/>
              <a:gd name="connsiteX21" fmla="*/ 886643 w 3254199"/>
              <a:gd name="connsiteY21" fmla="*/ 5949518 h 6480000"/>
              <a:gd name="connsiteX22" fmla="*/ 951751 w 3254199"/>
              <a:gd name="connsiteY22" fmla="*/ 5944025 h 6480000"/>
              <a:gd name="connsiteX23" fmla="*/ 1037181 w 3254199"/>
              <a:gd name="connsiteY23" fmla="*/ 5881325 h 6480000"/>
              <a:gd name="connsiteX24" fmla="*/ 1082498 w 3254199"/>
              <a:gd name="connsiteY24" fmla="*/ 5771755 h 6480000"/>
              <a:gd name="connsiteX25" fmla="*/ 1074143 w 3254199"/>
              <a:gd name="connsiteY25" fmla="*/ 5657848 h 6480000"/>
              <a:gd name="connsiteX26" fmla="*/ 1041555 w 3254199"/>
              <a:gd name="connsiteY26" fmla="*/ 5608802 h 6480000"/>
              <a:gd name="connsiteX27" fmla="*/ 990618 w 3254199"/>
              <a:gd name="connsiteY27" fmla="*/ 5582790 h 6480000"/>
              <a:gd name="connsiteX28" fmla="*/ 1311424 w 3254199"/>
              <a:gd name="connsiteY28" fmla="*/ 5417728 h 6480000"/>
              <a:gd name="connsiteX29" fmla="*/ 1084969 w 3254199"/>
              <a:gd name="connsiteY29" fmla="*/ 5530840 h 6480000"/>
              <a:gd name="connsiteX30" fmla="*/ 1086363 w 3254199"/>
              <a:gd name="connsiteY30" fmla="*/ 5540094 h 6480000"/>
              <a:gd name="connsiteX31" fmla="*/ 1109179 w 3254199"/>
              <a:gd name="connsiteY31" fmla="*/ 5531118 h 6480000"/>
              <a:gd name="connsiteX32" fmla="*/ 1120423 w 3254199"/>
              <a:gd name="connsiteY32" fmla="*/ 5532898 h 6480000"/>
              <a:gd name="connsiteX33" fmla="*/ 1128007 w 3254199"/>
              <a:gd name="connsiteY33" fmla="*/ 5541080 h 6480000"/>
              <a:gd name="connsiteX34" fmla="*/ 1138430 w 3254199"/>
              <a:gd name="connsiteY34" fmla="*/ 5577563 h 6480000"/>
              <a:gd name="connsiteX35" fmla="*/ 1174826 w 3254199"/>
              <a:gd name="connsiteY35" fmla="*/ 5779130 h 6480000"/>
              <a:gd name="connsiteX36" fmla="*/ 1179222 w 3254199"/>
              <a:gd name="connsiteY36" fmla="*/ 5822390 h 6480000"/>
              <a:gd name="connsiteX37" fmla="*/ 1171466 w 3254199"/>
              <a:gd name="connsiteY37" fmla="*/ 5838637 h 6480000"/>
              <a:gd name="connsiteX38" fmla="*/ 1150583 w 3254199"/>
              <a:gd name="connsiteY38" fmla="*/ 5852832 h 6480000"/>
              <a:gd name="connsiteX39" fmla="*/ 1151765 w 3254199"/>
              <a:gd name="connsiteY39" fmla="*/ 5862194 h 6480000"/>
              <a:gd name="connsiteX40" fmla="*/ 1267144 w 3254199"/>
              <a:gd name="connsiteY40" fmla="*/ 5804564 h 6480000"/>
              <a:gd name="connsiteX41" fmla="*/ 1265749 w 3254199"/>
              <a:gd name="connsiteY41" fmla="*/ 5795308 h 6480000"/>
              <a:gd name="connsiteX42" fmla="*/ 1233894 w 3254199"/>
              <a:gd name="connsiteY42" fmla="*/ 5803957 h 6480000"/>
              <a:gd name="connsiteX43" fmla="*/ 1221846 w 3254199"/>
              <a:gd name="connsiteY43" fmla="*/ 5794644 h 6480000"/>
              <a:gd name="connsiteX44" fmla="*/ 1213144 w 3254199"/>
              <a:gd name="connsiteY44" fmla="*/ 5759991 h 6480000"/>
              <a:gd name="connsiteX45" fmla="*/ 1194568 w 3254199"/>
              <a:gd name="connsiteY45" fmla="*/ 5659262 h 6480000"/>
              <a:gd name="connsiteX46" fmla="*/ 1233314 w 3254199"/>
              <a:gd name="connsiteY46" fmla="*/ 5639908 h 6480000"/>
              <a:gd name="connsiteX47" fmla="*/ 1269530 w 3254199"/>
              <a:gd name="connsiteY47" fmla="*/ 5630829 h 6480000"/>
              <a:gd name="connsiteX48" fmla="*/ 1288407 w 3254199"/>
              <a:gd name="connsiteY48" fmla="*/ 5646817 h 6480000"/>
              <a:gd name="connsiteX49" fmla="*/ 1295823 w 3254199"/>
              <a:gd name="connsiteY49" fmla="*/ 5669742 h 6480000"/>
              <a:gd name="connsiteX50" fmla="*/ 1304435 w 3254199"/>
              <a:gd name="connsiteY50" fmla="*/ 5665440 h 6480000"/>
              <a:gd name="connsiteX51" fmla="*/ 1281671 w 3254199"/>
              <a:gd name="connsiteY51" fmla="*/ 5543941 h 6480000"/>
              <a:gd name="connsiteX52" fmla="*/ 1273492 w 3254199"/>
              <a:gd name="connsiteY52" fmla="*/ 5548026 h 6480000"/>
              <a:gd name="connsiteX53" fmla="*/ 1264111 w 3254199"/>
              <a:gd name="connsiteY53" fmla="*/ 5595209 h 6480000"/>
              <a:gd name="connsiteX54" fmla="*/ 1229449 w 3254199"/>
              <a:gd name="connsiteY54" fmla="*/ 5622474 h 6480000"/>
              <a:gd name="connsiteX55" fmla="*/ 1191132 w 3254199"/>
              <a:gd name="connsiteY55" fmla="*/ 5641612 h 6480000"/>
              <a:gd name="connsiteX56" fmla="*/ 1167835 w 3254199"/>
              <a:gd name="connsiteY56" fmla="*/ 5508814 h 6480000"/>
              <a:gd name="connsiteX57" fmla="*/ 1225310 w 3254199"/>
              <a:gd name="connsiteY57" fmla="*/ 5480106 h 6480000"/>
              <a:gd name="connsiteX58" fmla="*/ 1264917 w 3254199"/>
              <a:gd name="connsiteY58" fmla="*/ 5463012 h 6480000"/>
              <a:gd name="connsiteX59" fmla="*/ 1290904 w 3254199"/>
              <a:gd name="connsiteY59" fmla="*/ 5464690 h 6480000"/>
              <a:gd name="connsiteX60" fmla="*/ 1309997 w 3254199"/>
              <a:gd name="connsiteY60" fmla="*/ 5483262 h 6480000"/>
              <a:gd name="connsiteX61" fmla="*/ 1318596 w 3254199"/>
              <a:gd name="connsiteY61" fmla="*/ 5506400 h 6480000"/>
              <a:gd name="connsiteX62" fmla="*/ 1326776 w 3254199"/>
              <a:gd name="connsiteY62" fmla="*/ 5502315 h 6480000"/>
              <a:gd name="connsiteX63" fmla="*/ 1573540 w 3254199"/>
              <a:gd name="connsiteY63" fmla="*/ 5225133 h 6480000"/>
              <a:gd name="connsiteX64" fmla="*/ 1566028 w 3254199"/>
              <a:gd name="connsiteY64" fmla="*/ 5230344 h 6480000"/>
              <a:gd name="connsiteX65" fmla="*/ 1565118 w 3254199"/>
              <a:gd name="connsiteY65" fmla="*/ 5249717 h 6480000"/>
              <a:gd name="connsiteX66" fmla="*/ 1557289 w 3254199"/>
              <a:gd name="connsiteY66" fmla="*/ 5259541 h 6480000"/>
              <a:gd name="connsiteX67" fmla="*/ 1550748 w 3254199"/>
              <a:gd name="connsiteY67" fmla="*/ 5263199 h 6480000"/>
              <a:gd name="connsiteX68" fmla="*/ 1534667 w 3254199"/>
              <a:gd name="connsiteY68" fmla="*/ 5267033 h 6480000"/>
              <a:gd name="connsiteX69" fmla="*/ 1506839 w 3254199"/>
              <a:gd name="connsiteY69" fmla="*/ 5274622 h 6480000"/>
              <a:gd name="connsiteX70" fmla="*/ 1484372 w 3254199"/>
              <a:gd name="connsiteY70" fmla="*/ 5286984 h 6480000"/>
              <a:gd name="connsiteX71" fmla="*/ 1444447 w 3254199"/>
              <a:gd name="connsiteY71" fmla="*/ 5344255 h 6480000"/>
              <a:gd name="connsiteX72" fmla="*/ 1456814 w 3254199"/>
              <a:gd name="connsiteY72" fmla="*/ 5406837 h 6480000"/>
              <a:gd name="connsiteX73" fmla="*/ 1489223 w 3254199"/>
              <a:gd name="connsiteY73" fmla="*/ 5434139 h 6480000"/>
              <a:gd name="connsiteX74" fmla="*/ 1534768 w 3254199"/>
              <a:gd name="connsiteY74" fmla="*/ 5446182 h 6480000"/>
              <a:gd name="connsiteX75" fmla="*/ 1624438 w 3254199"/>
              <a:gd name="connsiteY75" fmla="*/ 5469491 h 6480000"/>
              <a:gd name="connsiteX76" fmla="*/ 1647573 w 3254199"/>
              <a:gd name="connsiteY76" fmla="*/ 5489756 h 6480000"/>
              <a:gd name="connsiteX77" fmla="*/ 1659570 w 3254199"/>
              <a:gd name="connsiteY77" fmla="*/ 5535757 h 6480000"/>
              <a:gd name="connsiteX78" fmla="*/ 1631263 w 3254199"/>
              <a:gd name="connsiteY78" fmla="*/ 5578964 h 6480000"/>
              <a:gd name="connsiteX79" fmla="*/ 1574293 w 3254199"/>
              <a:gd name="connsiteY79" fmla="*/ 5593298 h 6480000"/>
              <a:gd name="connsiteX80" fmla="*/ 1526411 w 3254199"/>
              <a:gd name="connsiteY80" fmla="*/ 5561208 h 6480000"/>
              <a:gd name="connsiteX81" fmla="*/ 1511200 w 3254199"/>
              <a:gd name="connsiteY81" fmla="*/ 5536325 h 6480000"/>
              <a:gd name="connsiteX82" fmla="*/ 1504479 w 3254199"/>
              <a:gd name="connsiteY82" fmla="*/ 5540988 h 6480000"/>
              <a:gd name="connsiteX83" fmla="*/ 1551317 w 3254199"/>
              <a:gd name="connsiteY83" fmla="*/ 5655796 h 6480000"/>
              <a:gd name="connsiteX84" fmla="*/ 1558830 w 3254199"/>
              <a:gd name="connsiteY84" fmla="*/ 5650585 h 6480000"/>
              <a:gd name="connsiteX85" fmla="*/ 1566047 w 3254199"/>
              <a:gd name="connsiteY85" fmla="*/ 5622152 h 6480000"/>
              <a:gd name="connsiteX86" fmla="*/ 1580956 w 3254199"/>
              <a:gd name="connsiteY86" fmla="*/ 5616203 h 6480000"/>
              <a:gd name="connsiteX87" fmla="*/ 1621181 w 3254199"/>
              <a:gd name="connsiteY87" fmla="*/ 5604114 h 6480000"/>
              <a:gd name="connsiteX88" fmla="*/ 1644835 w 3254199"/>
              <a:gd name="connsiteY88" fmla="*/ 5590929 h 6480000"/>
              <a:gd name="connsiteX89" fmla="*/ 1681655 w 3254199"/>
              <a:gd name="connsiteY89" fmla="*/ 5549867 h 6480000"/>
              <a:gd name="connsiteX90" fmla="*/ 1692095 w 3254199"/>
              <a:gd name="connsiteY90" fmla="*/ 5498846 h 6480000"/>
              <a:gd name="connsiteX91" fmla="*/ 1675511 w 3254199"/>
              <a:gd name="connsiteY91" fmla="*/ 5451929 h 6480000"/>
              <a:gd name="connsiteX92" fmla="*/ 1643292 w 3254199"/>
              <a:gd name="connsiteY92" fmla="*/ 5424055 h 6480000"/>
              <a:gd name="connsiteX93" fmla="*/ 1574314 w 3254199"/>
              <a:gd name="connsiteY93" fmla="*/ 5406305 h 6480000"/>
              <a:gd name="connsiteX94" fmla="*/ 1508163 w 3254199"/>
              <a:gd name="connsiteY94" fmla="*/ 5391573 h 6480000"/>
              <a:gd name="connsiteX95" fmla="*/ 1481650 w 3254199"/>
              <a:gd name="connsiteY95" fmla="*/ 5370869 h 6480000"/>
              <a:gd name="connsiteX96" fmla="*/ 1475163 w 3254199"/>
              <a:gd name="connsiteY96" fmla="*/ 5334077 h 6480000"/>
              <a:gd name="connsiteX97" fmla="*/ 1500210 w 3254199"/>
              <a:gd name="connsiteY97" fmla="*/ 5298840 h 6480000"/>
              <a:gd name="connsiteX98" fmla="*/ 1552488 w 3254199"/>
              <a:gd name="connsiteY98" fmla="*/ 5285127 h 6480000"/>
              <a:gd name="connsiteX99" fmla="*/ 1595459 w 3254199"/>
              <a:gd name="connsiteY99" fmla="*/ 5313302 h 6480000"/>
              <a:gd name="connsiteX100" fmla="*/ 1607971 w 3254199"/>
              <a:gd name="connsiteY100" fmla="*/ 5333028 h 6480000"/>
              <a:gd name="connsiteX101" fmla="*/ 1614692 w 3254199"/>
              <a:gd name="connsiteY101" fmla="*/ 5328366 h 6480000"/>
              <a:gd name="connsiteX102" fmla="*/ 1800834 w 3254199"/>
              <a:gd name="connsiteY102" fmla="*/ 5027417 h 6480000"/>
              <a:gd name="connsiteX103" fmla="*/ 1794074 w 3254199"/>
              <a:gd name="connsiteY103" fmla="*/ 5033212 h 6480000"/>
              <a:gd name="connsiteX104" fmla="*/ 1792039 w 3254199"/>
              <a:gd name="connsiteY104" fmla="*/ 5053021 h 6480000"/>
              <a:gd name="connsiteX105" fmla="*/ 1785932 w 3254199"/>
              <a:gd name="connsiteY105" fmla="*/ 5061425 h 6480000"/>
              <a:gd name="connsiteX106" fmla="*/ 1768550 w 3254199"/>
              <a:gd name="connsiteY106" fmla="*/ 5069985 h 6480000"/>
              <a:gd name="connsiteX107" fmla="*/ 1720632 w 3254199"/>
              <a:gd name="connsiteY107" fmla="*/ 5096161 h 6480000"/>
              <a:gd name="connsiteX108" fmla="*/ 1662965 w 3254199"/>
              <a:gd name="connsiteY108" fmla="*/ 5183619 h 6480000"/>
              <a:gd name="connsiteX109" fmla="*/ 1654991 w 3254199"/>
              <a:gd name="connsiteY109" fmla="*/ 5295034 h 6480000"/>
              <a:gd name="connsiteX110" fmla="*/ 1700896 w 3254199"/>
              <a:gd name="connsiteY110" fmla="*/ 5392593 h 6480000"/>
              <a:gd name="connsiteX111" fmla="*/ 1755573 w 3254199"/>
              <a:gd name="connsiteY111" fmla="*/ 5431611 h 6480000"/>
              <a:gd name="connsiteX112" fmla="*/ 1821813 w 3254199"/>
              <a:gd name="connsiteY112" fmla="*/ 5436792 h 6480000"/>
              <a:gd name="connsiteX113" fmla="*/ 1886408 w 3254199"/>
              <a:gd name="connsiteY113" fmla="*/ 5403452 h 6480000"/>
              <a:gd name="connsiteX114" fmla="*/ 1932135 w 3254199"/>
              <a:gd name="connsiteY114" fmla="*/ 5338114 h 6480000"/>
              <a:gd name="connsiteX115" fmla="*/ 1936390 w 3254199"/>
              <a:gd name="connsiteY115" fmla="*/ 5252862 h 6480000"/>
              <a:gd name="connsiteX116" fmla="*/ 1927804 w 3254199"/>
              <a:gd name="connsiteY116" fmla="*/ 5260221 h 6480000"/>
              <a:gd name="connsiteX117" fmla="*/ 1920899 w 3254199"/>
              <a:gd name="connsiteY117" fmla="*/ 5326669 h 6480000"/>
              <a:gd name="connsiteX118" fmla="*/ 1885391 w 3254199"/>
              <a:gd name="connsiteY118" fmla="*/ 5376753 h 6480000"/>
              <a:gd name="connsiteX119" fmla="*/ 1812367 w 3254199"/>
              <a:gd name="connsiteY119" fmla="*/ 5402107 h 6480000"/>
              <a:gd name="connsiteX120" fmla="*/ 1742109 w 3254199"/>
              <a:gd name="connsiteY120" fmla="*/ 5362657 h 6480000"/>
              <a:gd name="connsiteX121" fmla="*/ 1697061 w 3254199"/>
              <a:gd name="connsiteY121" fmla="*/ 5280524 h 6480000"/>
              <a:gd name="connsiteX122" fmla="*/ 1690747 w 3254199"/>
              <a:gd name="connsiteY122" fmla="*/ 5174067 h 6480000"/>
              <a:gd name="connsiteX123" fmla="*/ 1732585 w 3254199"/>
              <a:gd name="connsiteY123" fmla="*/ 5107149 h 6480000"/>
              <a:gd name="connsiteX124" fmla="*/ 1757927 w 3254199"/>
              <a:gd name="connsiteY124" fmla="*/ 5091607 h 6480000"/>
              <a:gd name="connsiteX125" fmla="*/ 1783006 w 3254199"/>
              <a:gd name="connsiteY125" fmla="*/ 5087223 h 6480000"/>
              <a:gd name="connsiteX126" fmla="*/ 1805635 w 3254199"/>
              <a:gd name="connsiteY126" fmla="*/ 5093656 h 6480000"/>
              <a:gd name="connsiteX127" fmla="*/ 1826592 w 3254199"/>
              <a:gd name="connsiteY127" fmla="*/ 5109603 h 6480000"/>
              <a:gd name="connsiteX128" fmla="*/ 1844549 w 3254199"/>
              <a:gd name="connsiteY128" fmla="*/ 5129073 h 6480000"/>
              <a:gd name="connsiteX129" fmla="*/ 1851126 w 3254199"/>
              <a:gd name="connsiteY129" fmla="*/ 5123436 h 6480000"/>
              <a:gd name="connsiteX130" fmla="*/ 1915430 w 3254199"/>
              <a:gd name="connsiteY130" fmla="*/ 4911460 h 6480000"/>
              <a:gd name="connsiteX131" fmla="*/ 1827159 w 3254199"/>
              <a:gd name="connsiteY131" fmla="*/ 5001492 h 6480000"/>
              <a:gd name="connsiteX132" fmla="*/ 1831496 w 3254199"/>
              <a:gd name="connsiteY132" fmla="*/ 5009786 h 6480000"/>
              <a:gd name="connsiteX133" fmla="*/ 1850564 w 3254199"/>
              <a:gd name="connsiteY133" fmla="*/ 4993603 h 6480000"/>
              <a:gd name="connsiteX134" fmla="*/ 1861943 w 3254199"/>
              <a:gd name="connsiteY134" fmla="*/ 4991450 h 6480000"/>
              <a:gd name="connsiteX135" fmla="*/ 1871691 w 3254199"/>
              <a:gd name="connsiteY135" fmla="*/ 4996628 h 6480000"/>
              <a:gd name="connsiteX136" fmla="*/ 1893097 w 3254199"/>
              <a:gd name="connsiteY136" fmla="*/ 5027725 h 6480000"/>
              <a:gd name="connsiteX137" fmla="*/ 1993889 w 3254199"/>
              <a:gd name="connsiteY137" fmla="*/ 5206070 h 6480000"/>
              <a:gd name="connsiteX138" fmla="*/ 2011298 w 3254199"/>
              <a:gd name="connsiteY138" fmla="*/ 5246054 h 6480000"/>
              <a:gd name="connsiteX139" fmla="*/ 2008422 w 3254199"/>
              <a:gd name="connsiteY139" fmla="*/ 5265140 h 6480000"/>
              <a:gd name="connsiteX140" fmla="*/ 1992130 w 3254199"/>
              <a:gd name="connsiteY140" fmla="*/ 5286570 h 6480000"/>
              <a:gd name="connsiteX141" fmla="*/ 1996129 w 3254199"/>
              <a:gd name="connsiteY141" fmla="*/ 5295208 h 6480000"/>
              <a:gd name="connsiteX142" fmla="*/ 2090127 w 3254199"/>
              <a:gd name="connsiteY142" fmla="*/ 5199335 h 6480000"/>
              <a:gd name="connsiteX143" fmla="*/ 2085624 w 3254199"/>
              <a:gd name="connsiteY143" fmla="*/ 5191212 h 6480000"/>
              <a:gd name="connsiteX144" fmla="*/ 2063673 w 3254199"/>
              <a:gd name="connsiteY144" fmla="*/ 5208274 h 6480000"/>
              <a:gd name="connsiteX145" fmla="*/ 2052295 w 3254199"/>
              <a:gd name="connsiteY145" fmla="*/ 5210598 h 6480000"/>
              <a:gd name="connsiteX146" fmla="*/ 2042888 w 3254199"/>
              <a:gd name="connsiteY146" fmla="*/ 5205586 h 6480000"/>
              <a:gd name="connsiteX147" fmla="*/ 2023536 w 3254199"/>
              <a:gd name="connsiteY147" fmla="*/ 5175831 h 6480000"/>
              <a:gd name="connsiteX148" fmla="*/ 1922579 w 3254199"/>
              <a:gd name="connsiteY148" fmla="*/ 4997657 h 6480000"/>
              <a:gd name="connsiteX149" fmla="*/ 1904592 w 3254199"/>
              <a:gd name="connsiteY149" fmla="*/ 4959635 h 6480000"/>
              <a:gd name="connsiteX150" fmla="*/ 1906338 w 3254199"/>
              <a:gd name="connsiteY150" fmla="*/ 4938264 h 6480000"/>
              <a:gd name="connsiteX151" fmla="*/ 1919936 w 3254199"/>
              <a:gd name="connsiteY151" fmla="*/ 4919583 h 6480000"/>
              <a:gd name="connsiteX152" fmla="*/ 2076956 w 3254199"/>
              <a:gd name="connsiteY152" fmla="*/ 4714664 h 6480000"/>
              <a:gd name="connsiteX153" fmla="*/ 1926998 w 3254199"/>
              <a:gd name="connsiteY153" fmla="*/ 4894773 h 6480000"/>
              <a:gd name="connsiteX154" fmla="*/ 1931993 w 3254199"/>
              <a:gd name="connsiteY154" fmla="*/ 4902688 h 6480000"/>
              <a:gd name="connsiteX155" fmla="*/ 1935226 w 3254199"/>
              <a:gd name="connsiteY155" fmla="*/ 4898805 h 6480000"/>
              <a:gd name="connsiteX156" fmla="*/ 1955138 w 3254199"/>
              <a:gd name="connsiteY156" fmla="*/ 4882976 h 6480000"/>
              <a:gd name="connsiteX157" fmla="*/ 1970219 w 3254199"/>
              <a:gd name="connsiteY157" fmla="*/ 4887236 h 6480000"/>
              <a:gd name="connsiteX158" fmla="*/ 1993831 w 3254199"/>
              <a:gd name="connsiteY158" fmla="*/ 4915662 h 6480000"/>
              <a:gd name="connsiteX159" fmla="*/ 2108451 w 3254199"/>
              <a:gd name="connsiteY159" fmla="*/ 5085612 h 6480000"/>
              <a:gd name="connsiteX160" fmla="*/ 2130402 w 3254199"/>
              <a:gd name="connsiteY160" fmla="*/ 5123929 h 6480000"/>
              <a:gd name="connsiteX161" fmla="*/ 2129980 w 3254199"/>
              <a:gd name="connsiteY161" fmla="*/ 5141736 h 6480000"/>
              <a:gd name="connsiteX162" fmla="*/ 2116403 w 3254199"/>
              <a:gd name="connsiteY162" fmla="*/ 5163307 h 6480000"/>
              <a:gd name="connsiteX163" fmla="*/ 2121243 w 3254199"/>
              <a:gd name="connsiteY163" fmla="*/ 5171408 h 6480000"/>
              <a:gd name="connsiteX164" fmla="*/ 2282594 w 3254199"/>
              <a:gd name="connsiteY164" fmla="*/ 4977615 h 6480000"/>
              <a:gd name="connsiteX165" fmla="*/ 2232586 w 3254199"/>
              <a:gd name="connsiteY165" fmla="*/ 4895902 h 6480000"/>
              <a:gd name="connsiteX166" fmla="*/ 2226889 w 3254199"/>
              <a:gd name="connsiteY166" fmla="*/ 4902744 h 6480000"/>
              <a:gd name="connsiteX167" fmla="*/ 2238861 w 3254199"/>
              <a:gd name="connsiteY167" fmla="*/ 4978620 h 6480000"/>
              <a:gd name="connsiteX168" fmla="*/ 2203508 w 3254199"/>
              <a:gd name="connsiteY168" fmla="*/ 5047030 h 6480000"/>
              <a:gd name="connsiteX169" fmla="*/ 2185034 w 3254199"/>
              <a:gd name="connsiteY169" fmla="*/ 5069220 h 6480000"/>
              <a:gd name="connsiteX170" fmla="*/ 2169358 w 3254199"/>
              <a:gd name="connsiteY170" fmla="*/ 5082782 h 6480000"/>
              <a:gd name="connsiteX171" fmla="*/ 2157001 w 3254199"/>
              <a:gd name="connsiteY171" fmla="*/ 5080322 h 6480000"/>
              <a:gd name="connsiteX172" fmla="*/ 2141620 w 3254199"/>
              <a:gd name="connsiteY172" fmla="*/ 5061568 h 6480000"/>
              <a:gd name="connsiteX173" fmla="*/ 2078763 w 3254199"/>
              <a:gd name="connsiteY173" fmla="*/ 4968215 h 6480000"/>
              <a:gd name="connsiteX174" fmla="*/ 2098623 w 3254199"/>
              <a:gd name="connsiteY174" fmla="*/ 4944361 h 6480000"/>
              <a:gd name="connsiteX175" fmla="*/ 2120719 w 3254199"/>
              <a:gd name="connsiteY175" fmla="*/ 4922524 h 6480000"/>
              <a:gd name="connsiteX176" fmla="*/ 2135229 w 3254199"/>
              <a:gd name="connsiteY176" fmla="*/ 4919575 h 6480000"/>
              <a:gd name="connsiteX177" fmla="*/ 2150681 w 3254199"/>
              <a:gd name="connsiteY177" fmla="*/ 4926962 h 6480000"/>
              <a:gd name="connsiteX178" fmla="*/ 2167510 w 3254199"/>
              <a:gd name="connsiteY178" fmla="*/ 4946610 h 6480000"/>
              <a:gd name="connsiteX179" fmla="*/ 2173669 w 3254199"/>
              <a:gd name="connsiteY179" fmla="*/ 4939213 h 6480000"/>
              <a:gd name="connsiteX180" fmla="*/ 2104090 w 3254199"/>
              <a:gd name="connsiteY180" fmla="*/ 4837762 h 6480000"/>
              <a:gd name="connsiteX181" fmla="*/ 2098394 w 3254199"/>
              <a:gd name="connsiteY181" fmla="*/ 4844603 h 6480000"/>
              <a:gd name="connsiteX182" fmla="*/ 2110613 w 3254199"/>
              <a:gd name="connsiteY182" fmla="*/ 4887652 h 6480000"/>
              <a:gd name="connsiteX183" fmla="*/ 2087957 w 3254199"/>
              <a:gd name="connsiteY183" fmla="*/ 4930471 h 6480000"/>
              <a:gd name="connsiteX184" fmla="*/ 2068405 w 3254199"/>
              <a:gd name="connsiteY184" fmla="*/ 4953955 h 6480000"/>
              <a:gd name="connsiteX185" fmla="*/ 1993152 w 3254199"/>
              <a:gd name="connsiteY185" fmla="*/ 4842770 h 6480000"/>
              <a:gd name="connsiteX186" fmla="*/ 2019634 w 3254199"/>
              <a:gd name="connsiteY186" fmla="*/ 4810965 h 6480000"/>
              <a:gd name="connsiteX187" fmla="*/ 2056988 w 3254199"/>
              <a:gd name="connsiteY187" fmla="*/ 4772869 h 6480000"/>
              <a:gd name="connsiteX188" fmla="*/ 2085174 w 3254199"/>
              <a:gd name="connsiteY188" fmla="*/ 4765340 h 6480000"/>
              <a:gd name="connsiteX189" fmla="*/ 2105635 w 3254199"/>
              <a:gd name="connsiteY189" fmla="*/ 4774234 h 6480000"/>
              <a:gd name="connsiteX190" fmla="*/ 2118794 w 3254199"/>
              <a:gd name="connsiteY190" fmla="*/ 4787384 h 6480000"/>
              <a:gd name="connsiteX191" fmla="*/ 2124491 w 3254199"/>
              <a:gd name="connsiteY191" fmla="*/ 4780542 h 6480000"/>
              <a:gd name="connsiteX192" fmla="*/ 2260159 w 3254199"/>
              <a:gd name="connsiteY192" fmla="*/ 4433151 h 6480000"/>
              <a:gd name="connsiteX193" fmla="*/ 2202217 w 3254199"/>
              <a:gd name="connsiteY193" fmla="*/ 4520609 h 6480000"/>
              <a:gd name="connsiteX194" fmla="*/ 2208177 w 3254199"/>
              <a:gd name="connsiteY194" fmla="*/ 4527732 h 6480000"/>
              <a:gd name="connsiteX195" fmla="*/ 2211700 w 3254199"/>
              <a:gd name="connsiteY195" fmla="*/ 4522851 h 6480000"/>
              <a:gd name="connsiteX196" fmla="*/ 2228803 w 3254199"/>
              <a:gd name="connsiteY196" fmla="*/ 4506184 h 6480000"/>
              <a:gd name="connsiteX197" fmla="*/ 2243893 w 3254199"/>
              <a:gd name="connsiteY197" fmla="*/ 4508677 h 6480000"/>
              <a:gd name="connsiteX198" fmla="*/ 2270662 w 3254199"/>
              <a:gd name="connsiteY198" fmla="*/ 4534495 h 6480000"/>
              <a:gd name="connsiteX199" fmla="*/ 2399762 w 3254199"/>
              <a:gd name="connsiteY199" fmla="*/ 4685549 h 6480000"/>
              <a:gd name="connsiteX200" fmla="*/ 2130851 w 3254199"/>
              <a:gd name="connsiteY200" fmla="*/ 4628325 h 6480000"/>
              <a:gd name="connsiteX201" fmla="*/ 2085799 w 3254199"/>
              <a:gd name="connsiteY201" fmla="*/ 4696325 h 6480000"/>
              <a:gd name="connsiteX202" fmla="*/ 2091757 w 3254199"/>
              <a:gd name="connsiteY202" fmla="*/ 4703449 h 6480000"/>
              <a:gd name="connsiteX203" fmla="*/ 2115280 w 3254199"/>
              <a:gd name="connsiteY203" fmla="*/ 4679056 h 6480000"/>
              <a:gd name="connsiteX204" fmla="*/ 2142925 w 3254199"/>
              <a:gd name="connsiteY204" fmla="*/ 4673271 h 6480000"/>
              <a:gd name="connsiteX205" fmla="*/ 2296332 w 3254199"/>
              <a:gd name="connsiteY205" fmla="*/ 4852553 h 6480000"/>
              <a:gd name="connsiteX206" fmla="*/ 2321793 w 3254199"/>
              <a:gd name="connsiteY206" fmla="*/ 4888184 h 6480000"/>
              <a:gd name="connsiteX207" fmla="*/ 2323114 w 3254199"/>
              <a:gd name="connsiteY207" fmla="*/ 4906667 h 6480000"/>
              <a:gd name="connsiteX208" fmla="*/ 2311702 w 3254199"/>
              <a:gd name="connsiteY208" fmla="*/ 4929990 h 6480000"/>
              <a:gd name="connsiteX209" fmla="*/ 2317264 w 3254199"/>
              <a:gd name="connsiteY209" fmla="*/ 4937715 h 6480000"/>
              <a:gd name="connsiteX210" fmla="*/ 2373876 w 3254199"/>
              <a:gd name="connsiteY210" fmla="*/ 4852265 h 6480000"/>
              <a:gd name="connsiteX211" fmla="*/ 2367784 w 3254199"/>
              <a:gd name="connsiteY211" fmla="*/ 4845340 h 6480000"/>
              <a:gd name="connsiteX212" fmla="*/ 2346986 w 3254199"/>
              <a:gd name="connsiteY212" fmla="*/ 4865188 h 6480000"/>
              <a:gd name="connsiteX213" fmla="*/ 2332196 w 3254199"/>
              <a:gd name="connsiteY213" fmla="*/ 4862461 h 6480000"/>
              <a:gd name="connsiteX214" fmla="*/ 2306298 w 3254199"/>
              <a:gd name="connsiteY214" fmla="*/ 4837509 h 6480000"/>
              <a:gd name="connsiteX215" fmla="*/ 2168829 w 3254199"/>
              <a:gd name="connsiteY215" fmla="*/ 4676867 h 6480000"/>
              <a:gd name="connsiteX216" fmla="*/ 2458241 w 3254199"/>
              <a:gd name="connsiteY216" fmla="*/ 4738438 h 6480000"/>
              <a:gd name="connsiteX217" fmla="*/ 2463025 w 3254199"/>
              <a:gd name="connsiteY217" fmla="*/ 4731216 h 6480000"/>
              <a:gd name="connsiteX218" fmla="*/ 2281160 w 3254199"/>
              <a:gd name="connsiteY218" fmla="*/ 4518648 h 6480000"/>
              <a:gd name="connsiteX219" fmla="*/ 2256902 w 3254199"/>
              <a:gd name="connsiteY219" fmla="*/ 4483814 h 6480000"/>
              <a:gd name="connsiteX220" fmla="*/ 2255374 w 3254199"/>
              <a:gd name="connsiteY220" fmla="*/ 4462596 h 6480000"/>
              <a:gd name="connsiteX221" fmla="*/ 2265988 w 3254199"/>
              <a:gd name="connsiteY221" fmla="*/ 4440476 h 6480000"/>
              <a:gd name="connsiteX222" fmla="*/ 2371259 w 3254199"/>
              <a:gd name="connsiteY222" fmla="*/ 4182677 h 6480000"/>
              <a:gd name="connsiteX223" fmla="*/ 2367213 w 3254199"/>
              <a:gd name="connsiteY223" fmla="*/ 4190608 h 6480000"/>
              <a:gd name="connsiteX224" fmla="*/ 2372868 w 3254199"/>
              <a:gd name="connsiteY224" fmla="*/ 4209701 h 6480000"/>
              <a:gd name="connsiteX225" fmla="*/ 2370419 w 3254199"/>
              <a:gd name="connsiteY225" fmla="*/ 4219797 h 6480000"/>
              <a:gd name="connsiteX226" fmla="*/ 2357603 w 3254199"/>
              <a:gd name="connsiteY226" fmla="*/ 4234328 h 6480000"/>
              <a:gd name="connsiteX227" fmla="*/ 2323252 w 3254199"/>
              <a:gd name="connsiteY227" fmla="*/ 4276771 h 6480000"/>
              <a:gd name="connsiteX228" fmla="*/ 2303206 w 3254199"/>
              <a:gd name="connsiteY228" fmla="*/ 4379592 h 6480000"/>
              <a:gd name="connsiteX229" fmla="*/ 2338232 w 3254199"/>
              <a:gd name="connsiteY229" fmla="*/ 4485661 h 6480000"/>
              <a:gd name="connsiteX230" fmla="*/ 2417809 w 3254199"/>
              <a:gd name="connsiteY230" fmla="*/ 4558409 h 6480000"/>
              <a:gd name="connsiteX231" fmla="*/ 2483222 w 3254199"/>
              <a:gd name="connsiteY231" fmla="*/ 4573684 h 6480000"/>
              <a:gd name="connsiteX232" fmla="*/ 2546448 w 3254199"/>
              <a:gd name="connsiteY232" fmla="*/ 4553267 h 6480000"/>
              <a:gd name="connsiteX233" fmla="*/ 2593496 w 3254199"/>
              <a:gd name="connsiteY233" fmla="*/ 4497853 h 6480000"/>
              <a:gd name="connsiteX234" fmla="*/ 2610916 w 3254199"/>
              <a:gd name="connsiteY234" fmla="*/ 4420030 h 6480000"/>
              <a:gd name="connsiteX235" fmla="*/ 2582409 w 3254199"/>
              <a:gd name="connsiteY235" fmla="*/ 4339573 h 6480000"/>
              <a:gd name="connsiteX236" fmla="*/ 2577270 w 3254199"/>
              <a:gd name="connsiteY236" fmla="*/ 4349646 h 6480000"/>
              <a:gd name="connsiteX237" fmla="*/ 2596171 w 3254199"/>
              <a:gd name="connsiteY237" fmla="*/ 4413722 h 6480000"/>
              <a:gd name="connsiteX238" fmla="*/ 2582396 w 3254199"/>
              <a:gd name="connsiteY238" fmla="*/ 4473550 h 6480000"/>
              <a:gd name="connsiteX239" fmla="*/ 2524514 w 3254199"/>
              <a:gd name="connsiteY239" fmla="*/ 4524787 h 6480000"/>
              <a:gd name="connsiteX240" fmla="*/ 2444529 w 3254199"/>
              <a:gd name="connsiteY240" fmla="*/ 4515043 h 6480000"/>
              <a:gd name="connsiteX241" fmla="*/ 2371615 w 3254199"/>
              <a:gd name="connsiteY241" fmla="*/ 4456231 h 6480000"/>
              <a:gd name="connsiteX242" fmla="*/ 2325263 w 3254199"/>
              <a:gd name="connsiteY242" fmla="*/ 4360187 h 6480000"/>
              <a:gd name="connsiteX243" fmla="*/ 2338486 w 3254199"/>
              <a:gd name="connsiteY243" fmla="*/ 4282383 h 6480000"/>
              <a:gd name="connsiteX244" fmla="*/ 2356008 w 3254199"/>
              <a:gd name="connsiteY244" fmla="*/ 4258367 h 6480000"/>
              <a:gd name="connsiteX245" fmla="*/ 2377532 w 3254199"/>
              <a:gd name="connsiteY245" fmla="*/ 4244768 h 6480000"/>
              <a:gd name="connsiteX246" fmla="*/ 2400907 w 3254199"/>
              <a:gd name="connsiteY246" fmla="*/ 4242106 h 6480000"/>
              <a:gd name="connsiteX247" fmla="*/ 2426357 w 3254199"/>
              <a:gd name="connsiteY247" fmla="*/ 4248878 h 6480000"/>
              <a:gd name="connsiteX248" fmla="*/ 2450369 w 3254199"/>
              <a:gd name="connsiteY248" fmla="*/ 4260049 h 6480000"/>
              <a:gd name="connsiteX249" fmla="*/ 2454307 w 3254199"/>
              <a:gd name="connsiteY249" fmla="*/ 4252333 h 6480000"/>
              <a:gd name="connsiteX250" fmla="*/ 2468903 w 3254199"/>
              <a:gd name="connsiteY250" fmla="*/ 3933749 h 6480000"/>
              <a:gd name="connsiteX251" fmla="*/ 2385575 w 3254199"/>
              <a:gd name="connsiteY251" fmla="*/ 4152800 h 6480000"/>
              <a:gd name="connsiteX252" fmla="*/ 2392870 w 3254199"/>
              <a:gd name="connsiteY252" fmla="*/ 4158664 h 6480000"/>
              <a:gd name="connsiteX253" fmla="*/ 2394666 w 3254199"/>
              <a:gd name="connsiteY253" fmla="*/ 4153941 h 6480000"/>
              <a:gd name="connsiteX254" fmla="*/ 2408357 w 3254199"/>
              <a:gd name="connsiteY254" fmla="*/ 4132504 h 6480000"/>
              <a:gd name="connsiteX255" fmla="*/ 2424005 w 3254199"/>
              <a:gd name="connsiteY255" fmla="*/ 4131634 h 6480000"/>
              <a:gd name="connsiteX256" fmla="*/ 2455568 w 3254199"/>
              <a:gd name="connsiteY256" fmla="*/ 4150850 h 6480000"/>
              <a:gd name="connsiteX257" fmla="*/ 2619172 w 3254199"/>
              <a:gd name="connsiteY257" fmla="*/ 4274357 h 6480000"/>
              <a:gd name="connsiteX258" fmla="*/ 2652381 w 3254199"/>
              <a:gd name="connsiteY258" fmla="*/ 4303465 h 6480000"/>
              <a:gd name="connsiteX259" fmla="*/ 2657763 w 3254199"/>
              <a:gd name="connsiteY259" fmla="*/ 4320444 h 6480000"/>
              <a:gd name="connsiteX260" fmla="*/ 2651930 w 3254199"/>
              <a:gd name="connsiteY260" fmla="*/ 4345256 h 6480000"/>
              <a:gd name="connsiteX261" fmla="*/ 2659139 w 3254199"/>
              <a:gd name="connsiteY261" fmla="*/ 4351345 h 6480000"/>
              <a:gd name="connsiteX262" fmla="*/ 2748798 w 3254199"/>
              <a:gd name="connsiteY262" fmla="*/ 4115653 h 6480000"/>
              <a:gd name="connsiteX263" fmla="*/ 2674961 w 3254199"/>
              <a:gd name="connsiteY263" fmla="*/ 4054612 h 6480000"/>
              <a:gd name="connsiteX264" fmla="*/ 2671797 w 3254199"/>
              <a:gd name="connsiteY264" fmla="*/ 4062933 h 6480000"/>
              <a:gd name="connsiteX265" fmla="*/ 2707762 w 3254199"/>
              <a:gd name="connsiteY265" fmla="*/ 4130807 h 6480000"/>
              <a:gd name="connsiteX266" fmla="*/ 2696544 w 3254199"/>
              <a:gd name="connsiteY266" fmla="*/ 4206990 h 6480000"/>
              <a:gd name="connsiteX267" fmla="*/ 2686279 w 3254199"/>
              <a:gd name="connsiteY267" fmla="*/ 4233979 h 6480000"/>
              <a:gd name="connsiteX268" fmla="*/ 2675858 w 3254199"/>
              <a:gd name="connsiteY268" fmla="*/ 4251897 h 6480000"/>
              <a:gd name="connsiteX269" fmla="*/ 2663375 w 3254199"/>
              <a:gd name="connsiteY269" fmla="*/ 4253585 h 6480000"/>
              <a:gd name="connsiteX270" fmla="*/ 2642736 w 3254199"/>
              <a:gd name="connsiteY270" fmla="*/ 4240841 h 6480000"/>
              <a:gd name="connsiteX271" fmla="*/ 2552962 w 3254199"/>
              <a:gd name="connsiteY271" fmla="*/ 4172967 h 6480000"/>
              <a:gd name="connsiteX272" fmla="*/ 2563999 w 3254199"/>
              <a:gd name="connsiteY272" fmla="*/ 4143956 h 6480000"/>
              <a:gd name="connsiteX273" fmla="*/ 2577805 w 3254199"/>
              <a:gd name="connsiteY273" fmla="*/ 4116125 h 6480000"/>
              <a:gd name="connsiteX274" fmla="*/ 2590571 w 3254199"/>
              <a:gd name="connsiteY274" fmla="*/ 4108624 h 6480000"/>
              <a:gd name="connsiteX275" fmla="*/ 2607585 w 3254199"/>
              <a:gd name="connsiteY275" fmla="*/ 4110591 h 6480000"/>
              <a:gd name="connsiteX276" fmla="*/ 2629884 w 3254199"/>
              <a:gd name="connsiteY276" fmla="*/ 4123707 h 6480000"/>
              <a:gd name="connsiteX277" fmla="*/ 2633305 w 3254199"/>
              <a:gd name="connsiteY277" fmla="*/ 4114712 h 6480000"/>
              <a:gd name="connsiteX278" fmla="*/ 2534548 w 3254199"/>
              <a:gd name="connsiteY278" fmla="*/ 4041360 h 6480000"/>
              <a:gd name="connsiteX279" fmla="*/ 2531384 w 3254199"/>
              <a:gd name="connsiteY279" fmla="*/ 4049681 h 6480000"/>
              <a:gd name="connsiteX280" fmla="*/ 2556922 w 3254199"/>
              <a:gd name="connsiteY280" fmla="*/ 4086427 h 6480000"/>
              <a:gd name="connsiteX281" fmla="*/ 2549401 w 3254199"/>
              <a:gd name="connsiteY281" fmla="*/ 4134282 h 6480000"/>
              <a:gd name="connsiteX282" fmla="*/ 2538536 w 3254199"/>
              <a:gd name="connsiteY282" fmla="*/ 4162845 h 6480000"/>
              <a:gd name="connsiteX283" fmla="*/ 2431252 w 3254199"/>
              <a:gd name="connsiteY283" fmla="*/ 4082130 h 6480000"/>
              <a:gd name="connsiteX284" fmla="*/ 2445967 w 3254199"/>
              <a:gd name="connsiteY284" fmla="*/ 4043447 h 6480000"/>
              <a:gd name="connsiteX285" fmla="*/ 2468921 w 3254199"/>
              <a:gd name="connsiteY285" fmla="*/ 3995284 h 6480000"/>
              <a:gd name="connsiteX286" fmla="*/ 2493133 w 3254199"/>
              <a:gd name="connsiteY286" fmla="*/ 3979009 h 6480000"/>
              <a:gd name="connsiteX287" fmla="*/ 2515374 w 3254199"/>
              <a:gd name="connsiteY287" fmla="*/ 3980776 h 6480000"/>
              <a:gd name="connsiteX288" fmla="*/ 2532091 w 3254199"/>
              <a:gd name="connsiteY288" fmla="*/ 3988937 h 6480000"/>
              <a:gd name="connsiteX289" fmla="*/ 2535258 w 3254199"/>
              <a:gd name="connsiteY289" fmla="*/ 3980616 h 6480000"/>
              <a:gd name="connsiteX290" fmla="*/ 2519631 w 3254199"/>
              <a:gd name="connsiteY290" fmla="*/ 3708003 h 6480000"/>
              <a:gd name="connsiteX291" fmla="*/ 2517195 w 3254199"/>
              <a:gd name="connsiteY291" fmla="*/ 3716816 h 6480000"/>
              <a:gd name="connsiteX292" fmla="*/ 2528896 w 3254199"/>
              <a:gd name="connsiteY292" fmla="*/ 3732284 h 6480000"/>
              <a:gd name="connsiteX293" fmla="*/ 2529168 w 3254199"/>
              <a:gd name="connsiteY293" fmla="*/ 3744842 h 6480000"/>
              <a:gd name="connsiteX294" fmla="*/ 2526486 w 3254199"/>
              <a:gd name="connsiteY294" fmla="*/ 3751839 h 6480000"/>
              <a:gd name="connsiteX295" fmla="*/ 2516583 w 3254199"/>
              <a:gd name="connsiteY295" fmla="*/ 3765078 h 6480000"/>
              <a:gd name="connsiteX296" fmla="*/ 2500062 w 3254199"/>
              <a:gd name="connsiteY296" fmla="*/ 3788721 h 6480000"/>
              <a:gd name="connsiteX297" fmla="*/ 2490715 w 3254199"/>
              <a:gd name="connsiteY297" fmla="*/ 3812598 h 6480000"/>
              <a:gd name="connsiteX298" fmla="*/ 2496697 w 3254199"/>
              <a:gd name="connsiteY298" fmla="*/ 3882157 h 6480000"/>
              <a:gd name="connsiteX299" fmla="*/ 2546256 w 3254199"/>
              <a:gd name="connsiteY299" fmla="*/ 3922322 h 6480000"/>
              <a:gd name="connsiteX300" fmla="*/ 2588630 w 3254199"/>
              <a:gd name="connsiteY300" fmla="*/ 3922555 h 6480000"/>
              <a:gd name="connsiteX301" fmla="*/ 2631330 w 3254199"/>
              <a:gd name="connsiteY301" fmla="*/ 3902654 h 6480000"/>
              <a:gd name="connsiteX302" fmla="*/ 2715146 w 3254199"/>
              <a:gd name="connsiteY302" fmla="*/ 3863167 h 6480000"/>
              <a:gd name="connsiteX303" fmla="*/ 2745892 w 3254199"/>
              <a:gd name="connsiteY303" fmla="*/ 3863928 h 6480000"/>
              <a:gd name="connsiteX304" fmla="*/ 2784552 w 3254199"/>
              <a:gd name="connsiteY304" fmla="*/ 3891593 h 6480000"/>
              <a:gd name="connsiteX305" fmla="*/ 2790463 w 3254199"/>
              <a:gd name="connsiteY305" fmla="*/ 3942907 h 6480000"/>
              <a:gd name="connsiteX306" fmla="*/ 2755864 w 3254199"/>
              <a:gd name="connsiteY306" fmla="*/ 3990386 h 6480000"/>
              <a:gd name="connsiteX307" fmla="*/ 2698536 w 3254199"/>
              <a:gd name="connsiteY307" fmla="*/ 3996380 h 6480000"/>
              <a:gd name="connsiteX308" fmla="*/ 2670924 w 3254199"/>
              <a:gd name="connsiteY308" fmla="*/ 3986997 h 6480000"/>
              <a:gd name="connsiteX309" fmla="*/ 2668744 w 3254199"/>
              <a:gd name="connsiteY309" fmla="*/ 3994882 h 6480000"/>
              <a:gd name="connsiteX310" fmla="*/ 2778217 w 3254199"/>
              <a:gd name="connsiteY310" fmla="*/ 4053111 h 6480000"/>
              <a:gd name="connsiteX311" fmla="*/ 2780655 w 3254199"/>
              <a:gd name="connsiteY311" fmla="*/ 4044297 h 6480000"/>
              <a:gd name="connsiteX312" fmla="*/ 2768001 w 3254199"/>
              <a:gd name="connsiteY312" fmla="*/ 4017832 h 6480000"/>
              <a:gd name="connsiteX313" fmla="*/ 2775645 w 3254199"/>
              <a:gd name="connsiteY313" fmla="*/ 4003719 h 6480000"/>
              <a:gd name="connsiteX314" fmla="*/ 2798814 w 3254199"/>
              <a:gd name="connsiteY314" fmla="*/ 3968682 h 6480000"/>
              <a:gd name="connsiteX315" fmla="*/ 2808547 w 3254199"/>
              <a:gd name="connsiteY315" fmla="*/ 3943413 h 6480000"/>
              <a:gd name="connsiteX316" fmla="*/ 2810554 w 3254199"/>
              <a:gd name="connsiteY316" fmla="*/ 3888297 h 6480000"/>
              <a:gd name="connsiteX317" fmla="*/ 2785917 w 3254199"/>
              <a:gd name="connsiteY317" fmla="*/ 3842415 h 6480000"/>
              <a:gd name="connsiteX318" fmla="*/ 2743144 w 3254199"/>
              <a:gd name="connsiteY318" fmla="*/ 3816983 h 6480000"/>
              <a:gd name="connsiteX319" fmla="*/ 2700547 w 3254199"/>
              <a:gd name="connsiteY319" fmla="*/ 3816191 h 6480000"/>
              <a:gd name="connsiteX320" fmla="*/ 2636189 w 3254199"/>
              <a:gd name="connsiteY320" fmla="*/ 3846704 h 6480000"/>
              <a:gd name="connsiteX321" fmla="*/ 2575936 w 3254199"/>
              <a:gd name="connsiteY321" fmla="*/ 3877727 h 6480000"/>
              <a:gd name="connsiteX322" fmla="*/ 2542313 w 3254199"/>
              <a:gd name="connsiteY322" fmla="*/ 3878792 h 6480000"/>
              <a:gd name="connsiteX323" fmla="*/ 2513781 w 3254199"/>
              <a:gd name="connsiteY323" fmla="*/ 3854676 h 6480000"/>
              <a:gd name="connsiteX324" fmla="*/ 2510469 w 3254199"/>
              <a:gd name="connsiteY324" fmla="*/ 3811570 h 6480000"/>
              <a:gd name="connsiteX325" fmla="*/ 2541858 w 3254199"/>
              <a:gd name="connsiteY325" fmla="*/ 3767573 h 6480000"/>
              <a:gd name="connsiteX326" fmla="*/ 2592907 w 3254199"/>
              <a:gd name="connsiteY326" fmla="*/ 3761716 h 6480000"/>
              <a:gd name="connsiteX327" fmla="*/ 2615148 w 3254199"/>
              <a:gd name="connsiteY327" fmla="*/ 3768863 h 6480000"/>
              <a:gd name="connsiteX328" fmla="*/ 2617327 w 3254199"/>
              <a:gd name="connsiteY328" fmla="*/ 3760977 h 6480000"/>
              <a:gd name="connsiteX329" fmla="*/ 649866 w 3254199"/>
              <a:gd name="connsiteY329" fmla="*/ 3403591 h 6480000"/>
              <a:gd name="connsiteX330" fmla="*/ 514056 w 3254199"/>
              <a:gd name="connsiteY330" fmla="*/ 3539399 h 6480000"/>
              <a:gd name="connsiteX331" fmla="*/ 649866 w 3254199"/>
              <a:gd name="connsiteY331" fmla="*/ 3675208 h 6480000"/>
              <a:gd name="connsiteX332" fmla="*/ 785675 w 3254199"/>
              <a:gd name="connsiteY332" fmla="*/ 3539398 h 6480000"/>
              <a:gd name="connsiteX333" fmla="*/ 649866 w 3254199"/>
              <a:gd name="connsiteY333" fmla="*/ 3403591 h 6480000"/>
              <a:gd name="connsiteX334" fmla="*/ 14199 w 3254199"/>
              <a:gd name="connsiteY334" fmla="*/ 3045988 h 6480000"/>
              <a:gd name="connsiteX335" fmla="*/ 208211 w 3254199"/>
              <a:gd name="connsiteY335" fmla="*/ 3240000 h 6480000"/>
              <a:gd name="connsiteX336" fmla="*/ 14199 w 3254199"/>
              <a:gd name="connsiteY336" fmla="*/ 3434012 h 6480000"/>
              <a:gd name="connsiteX337" fmla="*/ 0 w 3254199"/>
              <a:gd name="connsiteY337" fmla="*/ 3431145 h 6480000"/>
              <a:gd name="connsiteX338" fmla="*/ 0 w 3254199"/>
              <a:gd name="connsiteY338" fmla="*/ 3048855 h 6480000"/>
              <a:gd name="connsiteX339" fmla="*/ 591434 w 3254199"/>
              <a:gd name="connsiteY339" fmla="*/ 2703530 h 6480000"/>
              <a:gd name="connsiteX340" fmla="*/ 455628 w 3254199"/>
              <a:gd name="connsiteY340" fmla="*/ 2839339 h 6480000"/>
              <a:gd name="connsiteX341" fmla="*/ 591436 w 3254199"/>
              <a:gd name="connsiteY341" fmla="*/ 2975147 h 6480000"/>
              <a:gd name="connsiteX342" fmla="*/ 727245 w 3254199"/>
              <a:gd name="connsiteY342" fmla="*/ 2839340 h 6480000"/>
              <a:gd name="connsiteX343" fmla="*/ 591434 w 3254199"/>
              <a:gd name="connsiteY343" fmla="*/ 2703530 h 6480000"/>
              <a:gd name="connsiteX344" fmla="*/ 2412502 w 3254199"/>
              <a:gd name="connsiteY344" fmla="*/ 2358827 h 6480000"/>
              <a:gd name="connsiteX345" fmla="*/ 2392340 w 3254199"/>
              <a:gd name="connsiteY345" fmla="*/ 2388011 h 6480000"/>
              <a:gd name="connsiteX346" fmla="*/ 2333720 w 3254199"/>
              <a:gd name="connsiteY346" fmla="*/ 2418031 h 6480000"/>
              <a:gd name="connsiteX347" fmla="*/ 2285271 w 3254199"/>
              <a:gd name="connsiteY347" fmla="*/ 2459444 h 6480000"/>
              <a:gd name="connsiteX348" fmla="*/ 2285312 w 3254199"/>
              <a:gd name="connsiteY348" fmla="*/ 2511769 h 6480000"/>
              <a:gd name="connsiteX349" fmla="*/ 2307007 w 3254199"/>
              <a:gd name="connsiteY349" fmla="*/ 2570915 h 6480000"/>
              <a:gd name="connsiteX350" fmla="*/ 2370365 w 3254199"/>
              <a:gd name="connsiteY350" fmla="*/ 2651923 h 6480000"/>
              <a:gd name="connsiteX351" fmla="*/ 2401943 w 3254199"/>
              <a:gd name="connsiteY351" fmla="*/ 2652808 h 6480000"/>
              <a:gd name="connsiteX352" fmla="*/ 2444479 w 3254199"/>
              <a:gd name="connsiteY352" fmla="*/ 2626949 h 6480000"/>
              <a:gd name="connsiteX353" fmla="*/ 2496302 w 3254199"/>
              <a:gd name="connsiteY353" fmla="*/ 2581348 h 6480000"/>
              <a:gd name="connsiteX354" fmla="*/ 2512244 w 3254199"/>
              <a:gd name="connsiteY354" fmla="*/ 2557047 h 6480000"/>
              <a:gd name="connsiteX355" fmla="*/ 2501407 w 3254199"/>
              <a:gd name="connsiteY355" fmla="*/ 2552719 h 6480000"/>
              <a:gd name="connsiteX356" fmla="*/ 2428646 w 3254199"/>
              <a:gd name="connsiteY356" fmla="*/ 2572279 h 6480000"/>
              <a:gd name="connsiteX357" fmla="*/ 2376043 w 3254199"/>
              <a:gd name="connsiteY357" fmla="*/ 2554422 h 6480000"/>
              <a:gd name="connsiteX358" fmla="*/ 2320295 w 3254199"/>
              <a:gd name="connsiteY358" fmla="*/ 2482879 h 6480000"/>
              <a:gd name="connsiteX359" fmla="*/ 2372626 w 3254199"/>
              <a:gd name="connsiteY359" fmla="*/ 2451072 h 6480000"/>
              <a:gd name="connsiteX360" fmla="*/ 2424544 w 3254199"/>
              <a:gd name="connsiteY360" fmla="*/ 2378705 h 6480000"/>
              <a:gd name="connsiteX361" fmla="*/ 2469481 w 3254199"/>
              <a:gd name="connsiteY361" fmla="*/ 2289722 h 6480000"/>
              <a:gd name="connsiteX362" fmla="*/ 2470415 w 3254199"/>
              <a:gd name="connsiteY362" fmla="*/ 2290165 h 6480000"/>
              <a:gd name="connsiteX363" fmla="*/ 2471227 w 3254199"/>
              <a:gd name="connsiteY363" fmla="*/ 2291363 h 6480000"/>
              <a:gd name="connsiteX364" fmla="*/ 2492952 w 3254199"/>
              <a:gd name="connsiteY364" fmla="*/ 2152532 h 6480000"/>
              <a:gd name="connsiteX365" fmla="*/ 2525630 w 3254199"/>
              <a:gd name="connsiteY365" fmla="*/ 2176234 h 6480000"/>
              <a:gd name="connsiteX366" fmla="*/ 2575069 w 3254199"/>
              <a:gd name="connsiteY366" fmla="*/ 2215589 h 6480000"/>
              <a:gd name="connsiteX367" fmla="*/ 2590756 w 3254199"/>
              <a:gd name="connsiteY367" fmla="*/ 2233904 h 6480000"/>
              <a:gd name="connsiteX368" fmla="*/ 2599898 w 3254199"/>
              <a:gd name="connsiteY368" fmla="*/ 2240840 h 6480000"/>
              <a:gd name="connsiteX369" fmla="*/ 2571389 w 3254199"/>
              <a:gd name="connsiteY369" fmla="*/ 2236952 h 6480000"/>
              <a:gd name="connsiteX370" fmla="*/ 2532132 w 3254199"/>
              <a:gd name="connsiteY370" fmla="*/ 2223969 h 6480000"/>
              <a:gd name="connsiteX371" fmla="*/ 2527918 w 3254199"/>
              <a:gd name="connsiteY371" fmla="*/ 2205667 h 6480000"/>
              <a:gd name="connsiteX372" fmla="*/ 2490327 w 3254199"/>
              <a:gd name="connsiteY372" fmla="*/ 2164717 h 6480000"/>
              <a:gd name="connsiteX373" fmla="*/ 2487033 w 3254199"/>
              <a:gd name="connsiteY373" fmla="*/ 2161132 h 6480000"/>
              <a:gd name="connsiteX374" fmla="*/ 2483950 w 3254199"/>
              <a:gd name="connsiteY374" fmla="*/ 2154288 h 6480000"/>
              <a:gd name="connsiteX375" fmla="*/ 2525076 w 3254199"/>
              <a:gd name="connsiteY375" fmla="*/ 2082538 h 6480000"/>
              <a:gd name="connsiteX376" fmla="*/ 2489098 w 3254199"/>
              <a:gd name="connsiteY376" fmla="*/ 2085534 h 6480000"/>
              <a:gd name="connsiteX377" fmla="*/ 2465372 w 3254199"/>
              <a:gd name="connsiteY377" fmla="*/ 2097070 h 6480000"/>
              <a:gd name="connsiteX378" fmla="*/ 2446351 w 3254199"/>
              <a:gd name="connsiteY378" fmla="*/ 2109884 h 6480000"/>
              <a:gd name="connsiteX379" fmla="*/ 2430651 w 3254199"/>
              <a:gd name="connsiteY379" fmla="*/ 2127407 h 6480000"/>
              <a:gd name="connsiteX380" fmla="*/ 2463512 w 3254199"/>
              <a:gd name="connsiteY380" fmla="*/ 2158273 h 6480000"/>
              <a:gd name="connsiteX381" fmla="*/ 2465165 w 3254199"/>
              <a:gd name="connsiteY381" fmla="*/ 2157951 h 6480000"/>
              <a:gd name="connsiteX382" fmla="*/ 2458847 w 3254199"/>
              <a:gd name="connsiteY382" fmla="*/ 2186109 h 6480000"/>
              <a:gd name="connsiteX383" fmla="*/ 2459160 w 3254199"/>
              <a:gd name="connsiteY383" fmla="*/ 2213380 h 6480000"/>
              <a:gd name="connsiteX384" fmla="*/ 2460945 w 3254199"/>
              <a:gd name="connsiteY384" fmla="*/ 2225593 h 6480000"/>
              <a:gd name="connsiteX385" fmla="*/ 2459625 w 3254199"/>
              <a:gd name="connsiteY385" fmla="*/ 2224652 h 6480000"/>
              <a:gd name="connsiteX386" fmla="*/ 2402788 w 3254199"/>
              <a:gd name="connsiteY386" fmla="*/ 2209044 h 6480000"/>
              <a:gd name="connsiteX387" fmla="*/ 2390283 w 3254199"/>
              <a:gd name="connsiteY387" fmla="*/ 2198509 h 6480000"/>
              <a:gd name="connsiteX388" fmla="*/ 2373637 w 3254199"/>
              <a:gd name="connsiteY388" fmla="*/ 2187376 h 6480000"/>
              <a:gd name="connsiteX389" fmla="*/ 2342841 w 3254199"/>
              <a:gd name="connsiteY389" fmla="*/ 2212725 h 6480000"/>
              <a:gd name="connsiteX390" fmla="*/ 2329292 w 3254199"/>
              <a:gd name="connsiteY390" fmla="*/ 2249904 h 6480000"/>
              <a:gd name="connsiteX391" fmla="*/ 2367181 w 3254199"/>
              <a:gd name="connsiteY391" fmla="*/ 2282930 h 6480000"/>
              <a:gd name="connsiteX392" fmla="*/ 2371788 w 3254199"/>
              <a:gd name="connsiteY392" fmla="*/ 2285639 h 6480000"/>
              <a:gd name="connsiteX393" fmla="*/ 2363779 w 3254199"/>
              <a:gd name="connsiteY393" fmla="*/ 2283403 h 6480000"/>
              <a:gd name="connsiteX394" fmla="*/ 2192007 w 3254199"/>
              <a:gd name="connsiteY394" fmla="*/ 2273909 h 6480000"/>
              <a:gd name="connsiteX395" fmla="*/ 2166057 w 3254199"/>
              <a:gd name="connsiteY395" fmla="*/ 2283928 h 6480000"/>
              <a:gd name="connsiteX396" fmla="*/ 2147883 w 3254199"/>
              <a:gd name="connsiteY396" fmla="*/ 2296813 h 6480000"/>
              <a:gd name="connsiteX397" fmla="*/ 2129352 w 3254199"/>
              <a:gd name="connsiteY397" fmla="*/ 2316515 h 6480000"/>
              <a:gd name="connsiteX398" fmla="*/ 2168750 w 3254199"/>
              <a:gd name="connsiteY398" fmla="*/ 2336147 h 6480000"/>
              <a:gd name="connsiteX399" fmla="*/ 2202044 w 3254199"/>
              <a:gd name="connsiteY399" fmla="*/ 2336248 h 6480000"/>
              <a:gd name="connsiteX400" fmla="*/ 2382958 w 3254199"/>
              <a:gd name="connsiteY400" fmla="*/ 2348351 h 6480000"/>
              <a:gd name="connsiteX401" fmla="*/ 2483786 w 3254199"/>
              <a:gd name="connsiteY401" fmla="*/ 2383943 h 6480000"/>
              <a:gd name="connsiteX402" fmla="*/ 2515975 w 3254199"/>
              <a:gd name="connsiteY402" fmla="*/ 2389771 h 6480000"/>
              <a:gd name="connsiteX403" fmla="*/ 2538733 w 3254199"/>
              <a:gd name="connsiteY403" fmla="*/ 2338594 h 6480000"/>
              <a:gd name="connsiteX404" fmla="*/ 2508669 w 3254199"/>
              <a:gd name="connsiteY404" fmla="*/ 2317599 h 6480000"/>
              <a:gd name="connsiteX405" fmla="*/ 2494507 w 3254199"/>
              <a:gd name="connsiteY405" fmla="*/ 2313190 h 6480000"/>
              <a:gd name="connsiteX406" fmla="*/ 2484899 w 3254199"/>
              <a:gd name="connsiteY406" fmla="*/ 2304212 h 6480000"/>
              <a:gd name="connsiteX407" fmla="*/ 2493664 w 3254199"/>
              <a:gd name="connsiteY407" fmla="*/ 2304539 h 6480000"/>
              <a:gd name="connsiteX408" fmla="*/ 2504382 w 3254199"/>
              <a:gd name="connsiteY408" fmla="*/ 2300438 h 6480000"/>
              <a:gd name="connsiteX409" fmla="*/ 2527655 w 3254199"/>
              <a:gd name="connsiteY409" fmla="*/ 2285408 h 6480000"/>
              <a:gd name="connsiteX410" fmla="*/ 2534229 w 3254199"/>
              <a:gd name="connsiteY410" fmla="*/ 2257501 h 6480000"/>
              <a:gd name="connsiteX411" fmla="*/ 2545812 w 3254199"/>
              <a:gd name="connsiteY411" fmla="*/ 2265466 h 6480000"/>
              <a:gd name="connsiteX412" fmla="*/ 2559132 w 3254199"/>
              <a:gd name="connsiteY412" fmla="*/ 2271786 h 6480000"/>
              <a:gd name="connsiteX413" fmla="*/ 2582607 w 3254199"/>
              <a:gd name="connsiteY413" fmla="*/ 2289013 h 6480000"/>
              <a:gd name="connsiteX414" fmla="*/ 2624665 w 3254199"/>
              <a:gd name="connsiteY414" fmla="*/ 2308383 h 6480000"/>
              <a:gd name="connsiteX415" fmla="*/ 2676934 w 3254199"/>
              <a:gd name="connsiteY415" fmla="*/ 2330194 h 6480000"/>
              <a:gd name="connsiteX416" fmla="*/ 2699230 w 3254199"/>
              <a:gd name="connsiteY416" fmla="*/ 2307580 h 6480000"/>
              <a:gd name="connsiteX417" fmla="*/ 2706907 w 3254199"/>
              <a:gd name="connsiteY417" fmla="*/ 2254691 h 6480000"/>
              <a:gd name="connsiteX418" fmla="*/ 2703384 w 3254199"/>
              <a:gd name="connsiteY418" fmla="*/ 2234064 h 6480000"/>
              <a:gd name="connsiteX419" fmla="*/ 2658041 w 3254199"/>
              <a:gd name="connsiteY419" fmla="*/ 2204666 h 6480000"/>
              <a:gd name="connsiteX420" fmla="*/ 2607238 w 3254199"/>
              <a:gd name="connsiteY420" fmla="*/ 2170955 h 6480000"/>
              <a:gd name="connsiteX421" fmla="*/ 2523701 w 3254199"/>
              <a:gd name="connsiteY421" fmla="*/ 2128714 h 6480000"/>
              <a:gd name="connsiteX422" fmla="*/ 2538450 w 3254199"/>
              <a:gd name="connsiteY422" fmla="*/ 2124131 h 6480000"/>
              <a:gd name="connsiteX423" fmla="*/ 2582538 w 3254199"/>
              <a:gd name="connsiteY423" fmla="*/ 2109230 h 6480000"/>
              <a:gd name="connsiteX424" fmla="*/ 2559580 w 3254199"/>
              <a:gd name="connsiteY424" fmla="*/ 2087803 h 6480000"/>
              <a:gd name="connsiteX425" fmla="*/ 2525076 w 3254199"/>
              <a:gd name="connsiteY425" fmla="*/ 2082538 h 6480000"/>
              <a:gd name="connsiteX426" fmla="*/ 2709067 w 3254199"/>
              <a:gd name="connsiteY426" fmla="*/ 2036632 h 6480000"/>
              <a:gd name="connsiteX427" fmla="*/ 2680631 w 3254199"/>
              <a:gd name="connsiteY427" fmla="*/ 2066102 h 6480000"/>
              <a:gd name="connsiteX428" fmla="*/ 2652626 w 3254199"/>
              <a:gd name="connsiteY428" fmla="*/ 2114636 h 6480000"/>
              <a:gd name="connsiteX429" fmla="*/ 2630778 w 3254199"/>
              <a:gd name="connsiteY429" fmla="*/ 2116752 h 6480000"/>
              <a:gd name="connsiteX430" fmla="*/ 2601603 w 3254199"/>
              <a:gd name="connsiteY430" fmla="*/ 2108305 h 6480000"/>
              <a:gd name="connsiteX431" fmla="*/ 2592114 w 3254199"/>
              <a:gd name="connsiteY431" fmla="*/ 2120963 h 6480000"/>
              <a:gd name="connsiteX432" fmla="*/ 2604951 w 3254199"/>
              <a:gd name="connsiteY432" fmla="*/ 2137485 h 6480000"/>
              <a:gd name="connsiteX433" fmla="*/ 2613363 w 3254199"/>
              <a:gd name="connsiteY433" fmla="*/ 2152931 h 6480000"/>
              <a:gd name="connsiteX434" fmla="*/ 2626448 w 3254199"/>
              <a:gd name="connsiteY434" fmla="*/ 2168785 h 6480000"/>
              <a:gd name="connsiteX435" fmla="*/ 2640893 w 3254199"/>
              <a:gd name="connsiteY435" fmla="*/ 2175158 h 6480000"/>
              <a:gd name="connsiteX436" fmla="*/ 2645467 w 3254199"/>
              <a:gd name="connsiteY436" fmla="*/ 2181060 h 6480000"/>
              <a:gd name="connsiteX437" fmla="*/ 2699782 w 3254199"/>
              <a:gd name="connsiteY437" fmla="*/ 2182247 h 6480000"/>
              <a:gd name="connsiteX438" fmla="*/ 2718623 w 3254199"/>
              <a:gd name="connsiteY438" fmla="*/ 2157261 h 6480000"/>
              <a:gd name="connsiteX439" fmla="*/ 2730259 w 3254199"/>
              <a:gd name="connsiteY439" fmla="*/ 2124472 h 6480000"/>
              <a:gd name="connsiteX440" fmla="*/ 2722087 w 3254199"/>
              <a:gd name="connsiteY440" fmla="*/ 2104666 h 6480000"/>
              <a:gd name="connsiteX441" fmla="*/ 2709067 w 3254199"/>
              <a:gd name="connsiteY441" fmla="*/ 2036632 h 6480000"/>
              <a:gd name="connsiteX442" fmla="*/ 2310068 w 3254199"/>
              <a:gd name="connsiteY442" fmla="*/ 1960058 h 6480000"/>
              <a:gd name="connsiteX443" fmla="*/ 2271119 w 3254199"/>
              <a:gd name="connsiteY443" fmla="*/ 1981387 h 6480000"/>
              <a:gd name="connsiteX444" fmla="*/ 2268200 w 3254199"/>
              <a:gd name="connsiteY444" fmla="*/ 1991257 h 6480000"/>
              <a:gd name="connsiteX445" fmla="*/ 2221340 w 3254199"/>
              <a:gd name="connsiteY445" fmla="*/ 2020231 h 6480000"/>
              <a:gd name="connsiteX446" fmla="*/ 2181938 w 3254199"/>
              <a:gd name="connsiteY446" fmla="*/ 2039267 h 6480000"/>
              <a:gd name="connsiteX447" fmla="*/ 2147059 w 3254199"/>
              <a:gd name="connsiteY447" fmla="*/ 2049592 h 6480000"/>
              <a:gd name="connsiteX448" fmla="*/ 2093169 w 3254199"/>
              <a:gd name="connsiteY448" fmla="*/ 2068075 h 6480000"/>
              <a:gd name="connsiteX449" fmla="*/ 2078771 w 3254199"/>
              <a:gd name="connsiteY449" fmla="*/ 2095208 h 6480000"/>
              <a:gd name="connsiteX450" fmla="*/ 2060715 w 3254199"/>
              <a:gd name="connsiteY450" fmla="*/ 2124496 h 6480000"/>
              <a:gd name="connsiteX451" fmla="*/ 2071782 w 3254199"/>
              <a:gd name="connsiteY451" fmla="*/ 2135188 h 6480000"/>
              <a:gd name="connsiteX452" fmla="*/ 2073182 w 3254199"/>
              <a:gd name="connsiteY452" fmla="*/ 2133816 h 6480000"/>
              <a:gd name="connsiteX453" fmla="*/ 2078241 w 3254199"/>
              <a:gd name="connsiteY453" fmla="*/ 2143471 h 6480000"/>
              <a:gd name="connsiteX454" fmla="*/ 2107369 w 3254199"/>
              <a:gd name="connsiteY454" fmla="*/ 2152349 h 6480000"/>
              <a:gd name="connsiteX455" fmla="*/ 2148105 w 3254199"/>
              <a:gd name="connsiteY455" fmla="*/ 2136719 h 6480000"/>
              <a:gd name="connsiteX456" fmla="*/ 2266622 w 3254199"/>
              <a:gd name="connsiteY456" fmla="*/ 2068704 h 6480000"/>
              <a:gd name="connsiteX457" fmla="*/ 2283531 w 3254199"/>
              <a:gd name="connsiteY457" fmla="*/ 2055775 h 6480000"/>
              <a:gd name="connsiteX458" fmla="*/ 2322849 w 3254199"/>
              <a:gd name="connsiteY458" fmla="*/ 2016082 h 6480000"/>
              <a:gd name="connsiteX459" fmla="*/ 2310068 w 3254199"/>
              <a:gd name="connsiteY459" fmla="*/ 1960058 h 6480000"/>
              <a:gd name="connsiteX460" fmla="*/ 2425533 w 3254199"/>
              <a:gd name="connsiteY460" fmla="*/ 1884964 h 6480000"/>
              <a:gd name="connsiteX461" fmla="*/ 2395869 w 3254199"/>
              <a:gd name="connsiteY461" fmla="*/ 1895747 h 6480000"/>
              <a:gd name="connsiteX462" fmla="*/ 2401461 w 3254199"/>
              <a:gd name="connsiteY462" fmla="*/ 1919396 h 6480000"/>
              <a:gd name="connsiteX463" fmla="*/ 2409378 w 3254199"/>
              <a:gd name="connsiteY463" fmla="*/ 1949951 h 6480000"/>
              <a:gd name="connsiteX464" fmla="*/ 2417592 w 3254199"/>
              <a:gd name="connsiteY464" fmla="*/ 1951622 h 6480000"/>
              <a:gd name="connsiteX465" fmla="*/ 2356915 w 3254199"/>
              <a:gd name="connsiteY465" fmla="*/ 2038312 h 6480000"/>
              <a:gd name="connsiteX466" fmla="*/ 2354501 w 3254199"/>
              <a:gd name="connsiteY466" fmla="*/ 2044285 h 6480000"/>
              <a:gd name="connsiteX467" fmla="*/ 2354965 w 3254199"/>
              <a:gd name="connsiteY467" fmla="*/ 2048687 h 6480000"/>
              <a:gd name="connsiteX468" fmla="*/ 2353149 w 3254199"/>
              <a:gd name="connsiteY468" fmla="*/ 2046029 h 6480000"/>
              <a:gd name="connsiteX469" fmla="*/ 2349506 w 3254199"/>
              <a:gd name="connsiteY469" fmla="*/ 2037114 h 6480000"/>
              <a:gd name="connsiteX470" fmla="*/ 2332295 w 3254199"/>
              <a:gd name="connsiteY470" fmla="*/ 2042770 h 6480000"/>
              <a:gd name="connsiteX471" fmla="*/ 2326412 w 3254199"/>
              <a:gd name="connsiteY471" fmla="*/ 2071721 h 6480000"/>
              <a:gd name="connsiteX472" fmla="*/ 2333606 w 3254199"/>
              <a:gd name="connsiteY472" fmla="*/ 2110806 h 6480000"/>
              <a:gd name="connsiteX473" fmla="*/ 2362180 w 3254199"/>
              <a:gd name="connsiteY473" fmla="*/ 2145750 h 6480000"/>
              <a:gd name="connsiteX474" fmla="*/ 2403726 w 3254199"/>
              <a:gd name="connsiteY474" fmla="*/ 2096559 h 6480000"/>
              <a:gd name="connsiteX475" fmla="*/ 2408570 w 3254199"/>
              <a:gd name="connsiteY475" fmla="*/ 2070428 h 6480000"/>
              <a:gd name="connsiteX476" fmla="*/ 2409672 w 3254199"/>
              <a:gd name="connsiteY476" fmla="*/ 2036800 h 6480000"/>
              <a:gd name="connsiteX477" fmla="*/ 2413382 w 3254199"/>
              <a:gd name="connsiteY477" fmla="*/ 2034819 h 6480000"/>
              <a:gd name="connsiteX478" fmla="*/ 2413739 w 3254199"/>
              <a:gd name="connsiteY478" fmla="*/ 2036562 h 6480000"/>
              <a:gd name="connsiteX479" fmla="*/ 2426645 w 3254199"/>
              <a:gd name="connsiteY479" fmla="*/ 2034107 h 6480000"/>
              <a:gd name="connsiteX480" fmla="*/ 2507684 w 3254199"/>
              <a:gd name="connsiteY480" fmla="*/ 2016748 h 6480000"/>
              <a:gd name="connsiteX481" fmla="*/ 2566334 w 3254199"/>
              <a:gd name="connsiteY481" fmla="*/ 1990716 h 6480000"/>
              <a:gd name="connsiteX482" fmla="*/ 2588264 w 3254199"/>
              <a:gd name="connsiteY482" fmla="*/ 1966433 h 6480000"/>
              <a:gd name="connsiteX483" fmla="*/ 2584285 w 3254199"/>
              <a:gd name="connsiteY483" fmla="*/ 1920307 h 6480000"/>
              <a:gd name="connsiteX484" fmla="*/ 2579865 w 3254199"/>
              <a:gd name="connsiteY484" fmla="*/ 1894881 h 6480000"/>
              <a:gd name="connsiteX485" fmla="*/ 2450110 w 3254199"/>
              <a:gd name="connsiteY485" fmla="*/ 1889086 h 6480000"/>
              <a:gd name="connsiteX486" fmla="*/ 2425533 w 3254199"/>
              <a:gd name="connsiteY486" fmla="*/ 1884964 h 6480000"/>
              <a:gd name="connsiteX487" fmla="*/ 406752 w 3254199"/>
              <a:gd name="connsiteY487" fmla="*/ 1248189 h 6480000"/>
              <a:gd name="connsiteX488" fmla="*/ 709980 w 3254199"/>
              <a:gd name="connsiteY488" fmla="*/ 1833031 h 6480000"/>
              <a:gd name="connsiteX489" fmla="*/ 529898 w 3254199"/>
              <a:gd name="connsiteY489" fmla="*/ 2327796 h 6480000"/>
              <a:gd name="connsiteX490" fmla="*/ 1414140 w 3254199"/>
              <a:gd name="connsiteY490" fmla="*/ 2171880 h 6480000"/>
              <a:gd name="connsiteX491" fmla="*/ 1937444 w 3254199"/>
              <a:gd name="connsiteY491" fmla="*/ 2572059 h 6480000"/>
              <a:gd name="connsiteX492" fmla="*/ 1582568 w 3254199"/>
              <a:gd name="connsiteY492" fmla="*/ 3127083 h 6480000"/>
              <a:gd name="connsiteX493" fmla="*/ 1050488 w 3254199"/>
              <a:gd name="connsiteY493" fmla="*/ 3220903 h 6480000"/>
              <a:gd name="connsiteX494" fmla="*/ 1627301 w 3254199"/>
              <a:gd name="connsiteY494" fmla="*/ 3908319 h 6480000"/>
              <a:gd name="connsiteX495" fmla="*/ 1542388 w 3254199"/>
              <a:gd name="connsiteY495" fmla="*/ 4561600 h 6480000"/>
              <a:gd name="connsiteX496" fmla="*/ 884285 w 3254199"/>
              <a:gd name="connsiteY496" fmla="*/ 4531783 h 6480000"/>
              <a:gd name="connsiteX497" fmla="*/ 545350 w 3254199"/>
              <a:gd name="connsiteY497" fmla="*/ 4127856 h 6480000"/>
              <a:gd name="connsiteX498" fmla="*/ 245556 w 3254199"/>
              <a:gd name="connsiteY498" fmla="*/ 4951525 h 6480000"/>
              <a:gd name="connsiteX499" fmla="*/ 0 w 3254199"/>
              <a:gd name="connsiteY499" fmla="*/ 5053711 h 6480000"/>
              <a:gd name="connsiteX500" fmla="*/ 0 w 3254199"/>
              <a:gd name="connsiteY500" fmla="*/ 4054851 h 6480000"/>
              <a:gd name="connsiteX501" fmla="*/ 14409 w 3254199"/>
              <a:gd name="connsiteY501" fmla="*/ 4064566 h 6480000"/>
              <a:gd name="connsiteX502" fmla="*/ 67272 w 3254199"/>
              <a:gd name="connsiteY502" fmla="*/ 4075238 h 6480000"/>
              <a:gd name="connsiteX503" fmla="*/ 203078 w 3254199"/>
              <a:gd name="connsiteY503" fmla="*/ 3939429 h 6480000"/>
              <a:gd name="connsiteX504" fmla="*/ 67272 w 3254199"/>
              <a:gd name="connsiteY504" fmla="*/ 3803621 h 6480000"/>
              <a:gd name="connsiteX505" fmla="*/ 14408 w 3254199"/>
              <a:gd name="connsiteY505" fmla="*/ 3814294 h 6480000"/>
              <a:gd name="connsiteX506" fmla="*/ 0 w 3254199"/>
              <a:gd name="connsiteY506" fmla="*/ 3824008 h 6480000"/>
              <a:gd name="connsiteX507" fmla="*/ 0 w 3254199"/>
              <a:gd name="connsiteY507" fmla="*/ 3599549 h 6480000"/>
              <a:gd name="connsiteX508" fmla="*/ 261090 w 3254199"/>
              <a:gd name="connsiteY508" fmla="*/ 3490899 h 6480000"/>
              <a:gd name="connsiteX509" fmla="*/ 314355 w 3254199"/>
              <a:gd name="connsiteY509" fmla="*/ 3593632 h 6480000"/>
              <a:gd name="connsiteX510" fmla="*/ 370125 w 3254199"/>
              <a:gd name="connsiteY510" fmla="*/ 3164555 h 6480000"/>
              <a:gd name="connsiteX511" fmla="*/ 510421 w 3254199"/>
              <a:gd name="connsiteY511" fmla="*/ 3170914 h 6480000"/>
              <a:gd name="connsiteX512" fmla="*/ 141434 w 3254199"/>
              <a:gd name="connsiteY512" fmla="*/ 2888743 h 6480000"/>
              <a:gd name="connsiteX513" fmla="*/ 207629 w 3254199"/>
              <a:gd name="connsiteY513" fmla="*/ 2785213 h 6480000"/>
              <a:gd name="connsiteX514" fmla="*/ 0 w 3254199"/>
              <a:gd name="connsiteY514" fmla="*/ 2871617 h 6480000"/>
              <a:gd name="connsiteX515" fmla="*/ 0 w 3254199"/>
              <a:gd name="connsiteY515" fmla="*/ 2664139 h 6480000"/>
              <a:gd name="connsiteX516" fmla="*/ 8860 w 3254199"/>
              <a:gd name="connsiteY516" fmla="*/ 2662351 h 6480000"/>
              <a:gd name="connsiteX517" fmla="*/ 91808 w 3254199"/>
              <a:gd name="connsiteY517" fmla="*/ 2537216 h 6480000"/>
              <a:gd name="connsiteX518" fmla="*/ 8861 w 3254199"/>
              <a:gd name="connsiteY518" fmla="*/ 2412078 h 6480000"/>
              <a:gd name="connsiteX519" fmla="*/ 0 w 3254199"/>
              <a:gd name="connsiteY519" fmla="*/ 2410289 h 6480000"/>
              <a:gd name="connsiteX520" fmla="*/ 0 w 3254199"/>
              <a:gd name="connsiteY520" fmla="*/ 1417455 h 6480000"/>
              <a:gd name="connsiteX521" fmla="*/ 14199 w 3254199"/>
              <a:gd name="connsiteY521" fmla="*/ 1086467 h 6480000"/>
              <a:gd name="connsiteX522" fmla="*/ 2167732 w 3254199"/>
              <a:gd name="connsiteY522" fmla="*/ 3240000 h 6480000"/>
              <a:gd name="connsiteX523" fmla="*/ 14199 w 3254199"/>
              <a:gd name="connsiteY523" fmla="*/ 5393533 h 6480000"/>
              <a:gd name="connsiteX524" fmla="*/ 0 w 3254199"/>
              <a:gd name="connsiteY524" fmla="*/ 5392816 h 6480000"/>
              <a:gd name="connsiteX525" fmla="*/ 0 w 3254199"/>
              <a:gd name="connsiteY525" fmla="*/ 5338805 h 6480000"/>
              <a:gd name="connsiteX526" fmla="*/ 14199 w 3254199"/>
              <a:gd name="connsiteY526" fmla="*/ 5339522 h 6480000"/>
              <a:gd name="connsiteX527" fmla="*/ 2113724 w 3254199"/>
              <a:gd name="connsiteY527" fmla="*/ 3240000 h 6480000"/>
              <a:gd name="connsiteX528" fmla="*/ 14199 w 3254199"/>
              <a:gd name="connsiteY528" fmla="*/ 1140478 h 6480000"/>
              <a:gd name="connsiteX529" fmla="*/ 0 w 3254199"/>
              <a:gd name="connsiteY529" fmla="*/ 1141195 h 6480000"/>
              <a:gd name="connsiteX530" fmla="*/ 0 w 3254199"/>
              <a:gd name="connsiteY530" fmla="*/ 1087184 h 6480000"/>
              <a:gd name="connsiteX531" fmla="*/ 1390165 w 3254199"/>
              <a:gd name="connsiteY531" fmla="*/ 854307 h 6480000"/>
              <a:gd name="connsiteX532" fmla="*/ 1283387 w 3254199"/>
              <a:gd name="connsiteY532" fmla="*/ 869467 h 6480000"/>
              <a:gd name="connsiteX533" fmla="*/ 1218078 w 3254199"/>
              <a:gd name="connsiteY533" fmla="*/ 943358 h 6480000"/>
              <a:gd name="connsiteX534" fmla="*/ 1317651 w 3254199"/>
              <a:gd name="connsiteY534" fmla="*/ 927219 h 6480000"/>
              <a:gd name="connsiteX535" fmla="*/ 1390165 w 3254199"/>
              <a:gd name="connsiteY535" fmla="*/ 854307 h 6480000"/>
              <a:gd name="connsiteX536" fmla="*/ 1579619 w 3254199"/>
              <a:gd name="connsiteY536" fmla="*/ 801735 h 6480000"/>
              <a:gd name="connsiteX537" fmla="*/ 1567836 w 3254199"/>
              <a:gd name="connsiteY537" fmla="*/ 834838 h 6480000"/>
              <a:gd name="connsiteX538" fmla="*/ 1587423 w 3254199"/>
              <a:gd name="connsiteY538" fmla="*/ 900133 h 6480000"/>
              <a:gd name="connsiteX539" fmla="*/ 1643303 w 3254199"/>
              <a:gd name="connsiteY539" fmla="*/ 885118 h 6480000"/>
              <a:gd name="connsiteX540" fmla="*/ 1695281 w 3254199"/>
              <a:gd name="connsiteY540" fmla="*/ 892212 h 6480000"/>
              <a:gd name="connsiteX541" fmla="*/ 1672165 w 3254199"/>
              <a:gd name="connsiteY541" fmla="*/ 922175 h 6480000"/>
              <a:gd name="connsiteX542" fmla="*/ 1431082 w 3254199"/>
              <a:gd name="connsiteY542" fmla="*/ 885950 h 6480000"/>
              <a:gd name="connsiteX543" fmla="*/ 1467761 w 3254199"/>
              <a:gd name="connsiteY543" fmla="*/ 930177 h 6480000"/>
              <a:gd name="connsiteX544" fmla="*/ 1461007 w 3254199"/>
              <a:gd name="connsiteY544" fmla="*/ 931426 h 6480000"/>
              <a:gd name="connsiteX545" fmla="*/ 1412758 w 3254199"/>
              <a:gd name="connsiteY545" fmla="*/ 920079 h 6480000"/>
              <a:gd name="connsiteX546" fmla="*/ 1413478 w 3254199"/>
              <a:gd name="connsiteY546" fmla="*/ 946472 h 6480000"/>
              <a:gd name="connsiteX547" fmla="*/ 1567075 w 3254199"/>
              <a:gd name="connsiteY547" fmla="*/ 1014031 h 6480000"/>
              <a:gd name="connsiteX548" fmla="*/ 1706232 w 3254199"/>
              <a:gd name="connsiteY548" fmla="*/ 1072290 h 6480000"/>
              <a:gd name="connsiteX549" fmla="*/ 1567397 w 3254199"/>
              <a:gd name="connsiteY549" fmla="*/ 1047872 h 6480000"/>
              <a:gd name="connsiteX550" fmla="*/ 1428102 w 3254199"/>
              <a:gd name="connsiteY550" fmla="*/ 1007604 h 6480000"/>
              <a:gd name="connsiteX551" fmla="*/ 1387905 w 3254199"/>
              <a:gd name="connsiteY551" fmla="*/ 1016314 h 6480000"/>
              <a:gd name="connsiteX552" fmla="*/ 1361891 w 3254199"/>
              <a:gd name="connsiteY552" fmla="*/ 1054843 h 6480000"/>
              <a:gd name="connsiteX553" fmla="*/ 1502538 w 3254199"/>
              <a:gd name="connsiteY553" fmla="*/ 1094553 h 6480000"/>
              <a:gd name="connsiteX554" fmla="*/ 1393732 w 3254199"/>
              <a:gd name="connsiteY554" fmla="*/ 1155943 h 6480000"/>
              <a:gd name="connsiteX555" fmla="*/ 1303376 w 3254199"/>
              <a:gd name="connsiteY555" fmla="*/ 1130789 h 6480000"/>
              <a:gd name="connsiteX556" fmla="*/ 1237068 w 3254199"/>
              <a:gd name="connsiteY556" fmla="*/ 1069808 h 6480000"/>
              <a:gd name="connsiteX557" fmla="*/ 1221154 w 3254199"/>
              <a:gd name="connsiteY557" fmla="*/ 1103799 h 6480000"/>
              <a:gd name="connsiteX558" fmla="*/ 1246882 w 3254199"/>
              <a:gd name="connsiteY558" fmla="*/ 1145930 h 6480000"/>
              <a:gd name="connsiteX559" fmla="*/ 1321167 w 3254199"/>
              <a:gd name="connsiteY559" fmla="*/ 1194808 h 6480000"/>
              <a:gd name="connsiteX560" fmla="*/ 1396569 w 3254199"/>
              <a:gd name="connsiteY560" fmla="*/ 1223566 h 6480000"/>
              <a:gd name="connsiteX561" fmla="*/ 1322750 w 3254199"/>
              <a:gd name="connsiteY561" fmla="*/ 1305716 h 6480000"/>
              <a:gd name="connsiteX562" fmla="*/ 1218988 w 3254199"/>
              <a:gd name="connsiteY562" fmla="*/ 1307919 h 6480000"/>
              <a:gd name="connsiteX563" fmla="*/ 1189004 w 3254199"/>
              <a:gd name="connsiteY563" fmla="*/ 1336409 h 6480000"/>
              <a:gd name="connsiteX564" fmla="*/ 1299554 w 3254199"/>
              <a:gd name="connsiteY564" fmla="*/ 1387994 h 6480000"/>
              <a:gd name="connsiteX565" fmla="*/ 1394038 w 3254199"/>
              <a:gd name="connsiteY565" fmla="*/ 1326266 h 6480000"/>
              <a:gd name="connsiteX566" fmla="*/ 1434095 w 3254199"/>
              <a:gd name="connsiteY566" fmla="*/ 1273359 h 6480000"/>
              <a:gd name="connsiteX567" fmla="*/ 1480792 w 3254199"/>
              <a:gd name="connsiteY567" fmla="*/ 1267270 h 6480000"/>
              <a:gd name="connsiteX568" fmla="*/ 1553874 w 3254199"/>
              <a:gd name="connsiteY568" fmla="*/ 1304853 h 6480000"/>
              <a:gd name="connsiteX569" fmla="*/ 1593959 w 3254199"/>
              <a:gd name="connsiteY569" fmla="*/ 1254312 h 6480000"/>
              <a:gd name="connsiteX570" fmla="*/ 1519745 w 3254199"/>
              <a:gd name="connsiteY570" fmla="*/ 1198592 h 6480000"/>
              <a:gd name="connsiteX571" fmla="*/ 1449843 w 3254199"/>
              <a:gd name="connsiteY571" fmla="*/ 1166949 h 6480000"/>
              <a:gd name="connsiteX572" fmla="*/ 1533350 w 3254199"/>
              <a:gd name="connsiteY572" fmla="*/ 1151471 h 6480000"/>
              <a:gd name="connsiteX573" fmla="*/ 1608139 w 3254199"/>
              <a:gd name="connsiteY573" fmla="*/ 1107180 h 6480000"/>
              <a:gd name="connsiteX574" fmla="*/ 1690053 w 3254199"/>
              <a:gd name="connsiteY574" fmla="*/ 1131121 h 6480000"/>
              <a:gd name="connsiteX575" fmla="*/ 1781974 w 3254199"/>
              <a:gd name="connsiteY575" fmla="*/ 1126254 h 6480000"/>
              <a:gd name="connsiteX576" fmla="*/ 1709657 w 3254199"/>
              <a:gd name="connsiteY576" fmla="*/ 1020719 h 6480000"/>
              <a:gd name="connsiteX577" fmla="*/ 1604748 w 3254199"/>
              <a:gd name="connsiteY577" fmla="*/ 966351 h 6480000"/>
              <a:gd name="connsiteX578" fmla="*/ 1695544 w 3254199"/>
              <a:gd name="connsiteY578" fmla="*/ 985416 h 6480000"/>
              <a:gd name="connsiteX579" fmla="*/ 1768770 w 3254199"/>
              <a:gd name="connsiteY579" fmla="*/ 930869 h 6480000"/>
              <a:gd name="connsiteX580" fmla="*/ 1750024 w 3254199"/>
              <a:gd name="connsiteY580" fmla="*/ 888827 h 6480000"/>
              <a:gd name="connsiteX581" fmla="*/ 1620804 w 3254199"/>
              <a:gd name="connsiteY581" fmla="*/ 845593 h 6480000"/>
              <a:gd name="connsiteX582" fmla="*/ 1589275 w 3254199"/>
              <a:gd name="connsiteY582" fmla="*/ 807635 h 6480000"/>
              <a:gd name="connsiteX583" fmla="*/ 1579619 w 3254199"/>
              <a:gd name="connsiteY583" fmla="*/ 801735 h 6480000"/>
              <a:gd name="connsiteX584" fmla="*/ 1505507 w 3254199"/>
              <a:gd name="connsiteY584" fmla="*/ 727267 h 6480000"/>
              <a:gd name="connsiteX585" fmla="*/ 1428501 w 3254199"/>
              <a:gd name="connsiteY585" fmla="*/ 786937 h 6480000"/>
              <a:gd name="connsiteX586" fmla="*/ 1430252 w 3254199"/>
              <a:gd name="connsiteY586" fmla="*/ 874582 h 6480000"/>
              <a:gd name="connsiteX587" fmla="*/ 1538892 w 3254199"/>
              <a:gd name="connsiteY587" fmla="*/ 821606 h 6480000"/>
              <a:gd name="connsiteX588" fmla="*/ 1496490 w 3254199"/>
              <a:gd name="connsiteY588" fmla="*/ 800602 h 6480000"/>
              <a:gd name="connsiteX589" fmla="*/ 1488785 w 3254199"/>
              <a:gd name="connsiteY589" fmla="*/ 766885 h 6480000"/>
              <a:gd name="connsiteX590" fmla="*/ 0 w 3254199"/>
              <a:gd name="connsiteY590" fmla="*/ 562319 h 6480000"/>
              <a:gd name="connsiteX591" fmla="*/ 15161 w 3254199"/>
              <a:gd name="connsiteY591" fmla="*/ 564655 h 6480000"/>
              <a:gd name="connsiteX592" fmla="*/ 142236 w 3254199"/>
              <a:gd name="connsiteY592" fmla="*/ 570241 h 6480000"/>
              <a:gd name="connsiteX593" fmla="*/ 156378 w 3254199"/>
              <a:gd name="connsiteY593" fmla="*/ 565425 h 6480000"/>
              <a:gd name="connsiteX594" fmla="*/ 156380 w 3254199"/>
              <a:gd name="connsiteY594" fmla="*/ 571289 h 6480000"/>
              <a:gd name="connsiteX595" fmla="*/ 123979 w 3254199"/>
              <a:gd name="connsiteY595" fmla="*/ 587327 h 6480000"/>
              <a:gd name="connsiteX596" fmla="*/ 22727 w 3254199"/>
              <a:gd name="connsiteY596" fmla="*/ 637108 h 6480000"/>
              <a:gd name="connsiteX597" fmla="*/ 3621 w 3254199"/>
              <a:gd name="connsiteY597" fmla="*/ 644121 h 6480000"/>
              <a:gd name="connsiteX598" fmla="*/ 3833 w 3254199"/>
              <a:gd name="connsiteY598" fmla="*/ 633662 h 6480000"/>
              <a:gd name="connsiteX599" fmla="*/ 0 w 3254199"/>
              <a:gd name="connsiteY599" fmla="*/ 635307 h 6480000"/>
              <a:gd name="connsiteX600" fmla="*/ 14199 w 3254199"/>
              <a:gd name="connsiteY600" fmla="*/ 155210 h 6480000"/>
              <a:gd name="connsiteX601" fmla="*/ 3098990 w 3254199"/>
              <a:gd name="connsiteY601" fmla="*/ 3240000 h 6480000"/>
              <a:gd name="connsiteX602" fmla="*/ 14199 w 3254199"/>
              <a:gd name="connsiteY602" fmla="*/ 6324791 h 6480000"/>
              <a:gd name="connsiteX603" fmla="*/ 0 w 3254199"/>
              <a:gd name="connsiteY603" fmla="*/ 6324074 h 6480000"/>
              <a:gd name="connsiteX604" fmla="*/ 0 w 3254199"/>
              <a:gd name="connsiteY604" fmla="*/ 6097126 h 6480000"/>
              <a:gd name="connsiteX605" fmla="*/ 69206 w 3254199"/>
              <a:gd name="connsiteY605" fmla="*/ 6093273 h 6480000"/>
              <a:gd name="connsiteX606" fmla="*/ 71355 w 3254199"/>
              <a:gd name="connsiteY606" fmla="*/ 6084236 h 6480000"/>
              <a:gd name="connsiteX607" fmla="*/ 39528 w 3254199"/>
              <a:gd name="connsiteY607" fmla="*/ 6079622 h 6480000"/>
              <a:gd name="connsiteX608" fmla="*/ 32285 w 3254199"/>
              <a:gd name="connsiteY608" fmla="*/ 6066410 h 6480000"/>
              <a:gd name="connsiteX609" fmla="*/ 37806 w 3254199"/>
              <a:gd name="connsiteY609" fmla="*/ 6031399 h 6480000"/>
              <a:gd name="connsiteX610" fmla="*/ 84722 w 3254199"/>
              <a:gd name="connsiteY610" fmla="*/ 5826593 h 6480000"/>
              <a:gd name="connsiteX611" fmla="*/ 129990 w 3254199"/>
              <a:gd name="connsiteY611" fmla="*/ 6089889 h 6480000"/>
              <a:gd name="connsiteX612" fmla="*/ 139600 w 3254199"/>
              <a:gd name="connsiteY612" fmla="*/ 6089353 h 6480000"/>
              <a:gd name="connsiteX613" fmla="*/ 314879 w 3254199"/>
              <a:gd name="connsiteY613" fmla="*/ 5813777 h 6480000"/>
              <a:gd name="connsiteX614" fmla="*/ 271579 w 3254199"/>
              <a:gd name="connsiteY614" fmla="*/ 6005609 h 6480000"/>
              <a:gd name="connsiteX615" fmla="*/ 257764 w 3254199"/>
              <a:gd name="connsiteY615" fmla="*/ 6053975 h 6480000"/>
              <a:gd name="connsiteX616" fmla="*/ 245239 w 3254199"/>
              <a:gd name="connsiteY616" fmla="*/ 6069252 h 6480000"/>
              <a:gd name="connsiteX617" fmla="*/ 217666 w 3254199"/>
              <a:gd name="connsiteY617" fmla="*/ 6076090 h 6480000"/>
              <a:gd name="connsiteX618" fmla="*/ 211179 w 3254199"/>
              <a:gd name="connsiteY618" fmla="*/ 6076450 h 6480000"/>
              <a:gd name="connsiteX619" fmla="*/ 209272 w 3254199"/>
              <a:gd name="connsiteY619" fmla="*/ 6085474 h 6480000"/>
              <a:gd name="connsiteX620" fmla="*/ 346453 w 3254199"/>
              <a:gd name="connsiteY620" fmla="*/ 6077835 h 6480000"/>
              <a:gd name="connsiteX621" fmla="*/ 348120 w 3254199"/>
              <a:gd name="connsiteY621" fmla="*/ 6068825 h 6480000"/>
              <a:gd name="connsiteX622" fmla="*/ 342355 w 3254199"/>
              <a:gd name="connsiteY622" fmla="*/ 6069146 h 6480000"/>
              <a:gd name="connsiteX623" fmla="*/ 313137 w 3254199"/>
              <a:gd name="connsiteY623" fmla="*/ 6063784 h 6480000"/>
              <a:gd name="connsiteX624" fmla="*/ 305859 w 3254199"/>
              <a:gd name="connsiteY624" fmla="*/ 6049971 h 6480000"/>
              <a:gd name="connsiteX625" fmla="*/ 309567 w 3254199"/>
              <a:gd name="connsiteY625" fmla="*/ 6021327 h 6480000"/>
              <a:gd name="connsiteX626" fmla="*/ 358363 w 3254199"/>
              <a:gd name="connsiteY626" fmla="*/ 5811355 h 6480000"/>
              <a:gd name="connsiteX627" fmla="*/ 370653 w 3254199"/>
              <a:gd name="connsiteY627" fmla="*/ 5774523 h 6480000"/>
              <a:gd name="connsiteX628" fmla="*/ 384493 w 3254199"/>
              <a:gd name="connsiteY628" fmla="*/ 5761220 h 6480000"/>
              <a:gd name="connsiteX629" fmla="*/ 414817 w 3254199"/>
              <a:gd name="connsiteY629" fmla="*/ 5756158 h 6480000"/>
              <a:gd name="connsiteX630" fmla="*/ 414502 w 3254199"/>
              <a:gd name="connsiteY630" fmla="*/ 5750528 h 6480000"/>
              <a:gd name="connsiteX631" fmla="*/ 425705 w 3254199"/>
              <a:gd name="connsiteY631" fmla="*/ 5752036 h 6480000"/>
              <a:gd name="connsiteX632" fmla="*/ 449310 w 3254199"/>
              <a:gd name="connsiteY632" fmla="*/ 5785382 h 6480000"/>
              <a:gd name="connsiteX633" fmla="*/ 503933 w 3254199"/>
              <a:gd name="connsiteY633" fmla="*/ 5889855 h 6480000"/>
              <a:gd name="connsiteX634" fmla="*/ 492952 w 3254199"/>
              <a:gd name="connsiteY634" fmla="*/ 5988743 h 6480000"/>
              <a:gd name="connsiteX635" fmla="*/ 483544 w 3254199"/>
              <a:gd name="connsiteY635" fmla="*/ 6030831 h 6480000"/>
              <a:gd name="connsiteX636" fmla="*/ 469769 w 3254199"/>
              <a:gd name="connsiteY636" fmla="*/ 6045099 h 6480000"/>
              <a:gd name="connsiteX637" fmla="*/ 443632 w 3254199"/>
              <a:gd name="connsiteY637" fmla="*/ 6053315 h 6480000"/>
              <a:gd name="connsiteX638" fmla="*/ 442399 w 3254199"/>
              <a:gd name="connsiteY638" fmla="*/ 6062593 h 6480000"/>
              <a:gd name="connsiteX639" fmla="*/ 577541 w 3254199"/>
              <a:gd name="connsiteY639" fmla="*/ 6037817 h 6480000"/>
              <a:gd name="connsiteX640" fmla="*/ 578302 w 3254199"/>
              <a:gd name="connsiteY640" fmla="*/ 6028625 h 6480000"/>
              <a:gd name="connsiteX641" fmla="*/ 550282 w 3254199"/>
              <a:gd name="connsiteY641" fmla="*/ 6030582 h 6480000"/>
              <a:gd name="connsiteX642" fmla="*/ 539568 w 3254199"/>
              <a:gd name="connsiteY642" fmla="*/ 6026187 h 6480000"/>
              <a:gd name="connsiteX643" fmla="*/ 534809 w 3254199"/>
              <a:gd name="connsiteY643" fmla="*/ 6015561 h 6480000"/>
              <a:gd name="connsiteX644" fmla="*/ 536016 w 3254199"/>
              <a:gd name="connsiteY644" fmla="*/ 5972774 h 6480000"/>
              <a:gd name="connsiteX645" fmla="*/ 545147 w 3254199"/>
              <a:gd name="connsiteY645" fmla="*/ 5889150 h 6480000"/>
              <a:gd name="connsiteX646" fmla="*/ 603851 w 3254199"/>
              <a:gd name="connsiteY646" fmla="*/ 5766346 h 6480000"/>
              <a:gd name="connsiteX647" fmla="*/ 628879 w 3254199"/>
              <a:gd name="connsiteY647" fmla="*/ 5721394 h 6480000"/>
              <a:gd name="connsiteX648" fmla="*/ 643643 w 3254199"/>
              <a:gd name="connsiteY648" fmla="*/ 5707189 h 6480000"/>
              <a:gd name="connsiteX649" fmla="*/ 663025 w 3254199"/>
              <a:gd name="connsiteY649" fmla="*/ 5699477 h 6480000"/>
              <a:gd name="connsiteX650" fmla="*/ 663311 w 3254199"/>
              <a:gd name="connsiteY650" fmla="*/ 5690374 h 6480000"/>
              <a:gd name="connsiteX651" fmla="*/ 562487 w 3254199"/>
              <a:gd name="connsiteY651" fmla="*/ 5708858 h 6480000"/>
              <a:gd name="connsiteX652" fmla="*/ 561727 w 3254199"/>
              <a:gd name="connsiteY652" fmla="*/ 5718048 h 6480000"/>
              <a:gd name="connsiteX653" fmla="*/ 591609 w 3254199"/>
              <a:gd name="connsiteY653" fmla="*/ 5717585 h 6480000"/>
              <a:gd name="connsiteX654" fmla="*/ 598281 w 3254199"/>
              <a:gd name="connsiteY654" fmla="*/ 5725290 h 6480000"/>
              <a:gd name="connsiteX655" fmla="*/ 582424 w 3254199"/>
              <a:gd name="connsiteY655" fmla="*/ 5772232 h 6480000"/>
              <a:gd name="connsiteX656" fmla="*/ 537025 w 3254199"/>
              <a:gd name="connsiteY656" fmla="*/ 5868866 h 6480000"/>
              <a:gd name="connsiteX657" fmla="*/ 494980 w 3254199"/>
              <a:gd name="connsiteY657" fmla="*/ 5786305 h 6480000"/>
              <a:gd name="connsiteX658" fmla="*/ 482042 w 3254199"/>
              <a:gd name="connsiteY658" fmla="*/ 5754429 h 6480000"/>
              <a:gd name="connsiteX659" fmla="*/ 483230 w 3254199"/>
              <a:gd name="connsiteY659" fmla="*/ 5742224 h 6480000"/>
              <a:gd name="connsiteX660" fmla="*/ 490535 w 3254199"/>
              <a:gd name="connsiteY660" fmla="*/ 5734036 h 6480000"/>
              <a:gd name="connsiteX661" fmla="*/ 515338 w 3254199"/>
              <a:gd name="connsiteY661" fmla="*/ 5726553 h 6480000"/>
              <a:gd name="connsiteX662" fmla="*/ 516574 w 3254199"/>
              <a:gd name="connsiteY662" fmla="*/ 5717276 h 6480000"/>
              <a:gd name="connsiteX663" fmla="*/ 397998 w 3254199"/>
              <a:gd name="connsiteY663" fmla="*/ 5739014 h 6480000"/>
              <a:gd name="connsiteX664" fmla="*/ 397237 w 3254199"/>
              <a:gd name="connsiteY664" fmla="*/ 5748204 h 6480000"/>
              <a:gd name="connsiteX665" fmla="*/ 397319 w 3254199"/>
              <a:gd name="connsiteY665" fmla="*/ 5748215 h 6480000"/>
              <a:gd name="connsiteX666" fmla="*/ 334799 w 3254199"/>
              <a:gd name="connsiteY666" fmla="*/ 5751697 h 6480000"/>
              <a:gd name="connsiteX667" fmla="*/ 160333 w 3254199"/>
              <a:gd name="connsiteY667" fmla="*/ 6024577 h 6480000"/>
              <a:gd name="connsiteX668" fmla="*/ 115693 w 3254199"/>
              <a:gd name="connsiteY668" fmla="*/ 5763898 h 6480000"/>
              <a:gd name="connsiteX669" fmla="*/ 34730 w 3254199"/>
              <a:gd name="connsiteY669" fmla="*/ 5768406 h 6480000"/>
              <a:gd name="connsiteX670" fmla="*/ 32822 w 3254199"/>
              <a:gd name="connsiteY670" fmla="*/ 5777429 h 6480000"/>
              <a:gd name="connsiteX671" fmla="*/ 59744 w 3254199"/>
              <a:gd name="connsiteY671" fmla="*/ 5780508 h 6480000"/>
              <a:gd name="connsiteX672" fmla="*/ 75494 w 3254199"/>
              <a:gd name="connsiteY672" fmla="*/ 5790718 h 6480000"/>
              <a:gd name="connsiteX673" fmla="*/ 18146 w 3254199"/>
              <a:gd name="connsiteY673" fmla="*/ 6037555 h 6480000"/>
              <a:gd name="connsiteX674" fmla="*/ 4136 w 3254199"/>
              <a:gd name="connsiteY674" fmla="*/ 6075929 h 6480000"/>
              <a:gd name="connsiteX675" fmla="*/ 0 w 3254199"/>
              <a:gd name="connsiteY675" fmla="*/ 6077639 h 6480000"/>
              <a:gd name="connsiteX676" fmla="*/ 0 w 3254199"/>
              <a:gd name="connsiteY676" fmla="*/ 5776670 h 6480000"/>
              <a:gd name="connsiteX677" fmla="*/ 2358 w 3254199"/>
              <a:gd name="connsiteY677" fmla="*/ 5769689 h 6480000"/>
              <a:gd name="connsiteX678" fmla="*/ 0 w 3254199"/>
              <a:gd name="connsiteY678" fmla="*/ 5769513 h 6480000"/>
              <a:gd name="connsiteX679" fmla="*/ 0 w 3254199"/>
              <a:gd name="connsiteY679" fmla="*/ 5454471 h 6480000"/>
              <a:gd name="connsiteX680" fmla="*/ 14199 w 3254199"/>
              <a:gd name="connsiteY680" fmla="*/ 5455188 h 6480000"/>
              <a:gd name="connsiteX681" fmla="*/ 2229389 w 3254199"/>
              <a:gd name="connsiteY681" fmla="*/ 3240000 h 6480000"/>
              <a:gd name="connsiteX682" fmla="*/ 14199 w 3254199"/>
              <a:gd name="connsiteY682" fmla="*/ 1024812 h 6480000"/>
              <a:gd name="connsiteX683" fmla="*/ 0 w 3254199"/>
              <a:gd name="connsiteY683" fmla="*/ 1025529 h 6480000"/>
              <a:gd name="connsiteX684" fmla="*/ 0 w 3254199"/>
              <a:gd name="connsiteY684" fmla="*/ 684760 h 6480000"/>
              <a:gd name="connsiteX685" fmla="*/ 5754 w 3254199"/>
              <a:gd name="connsiteY685" fmla="*/ 687548 h 6480000"/>
              <a:gd name="connsiteX686" fmla="*/ 32195 w 3254199"/>
              <a:gd name="connsiteY686" fmla="*/ 674129 h 6480000"/>
              <a:gd name="connsiteX687" fmla="*/ 90937 w 3254199"/>
              <a:gd name="connsiteY687" fmla="*/ 642723 h 6480000"/>
              <a:gd name="connsiteX688" fmla="*/ 153426 w 3254199"/>
              <a:gd name="connsiteY688" fmla="*/ 614563 h 6480000"/>
              <a:gd name="connsiteX689" fmla="*/ 151575 w 3254199"/>
              <a:gd name="connsiteY689" fmla="*/ 650792 h 6480000"/>
              <a:gd name="connsiteX690" fmla="*/ 148373 w 3254199"/>
              <a:gd name="connsiteY690" fmla="*/ 770486 h 6480000"/>
              <a:gd name="connsiteX691" fmla="*/ 150801 w 3254199"/>
              <a:gd name="connsiteY691" fmla="*/ 818803 h 6480000"/>
              <a:gd name="connsiteX692" fmla="*/ 154051 w 3254199"/>
              <a:gd name="connsiteY692" fmla="*/ 875087 h 6480000"/>
              <a:gd name="connsiteX693" fmla="*/ 170976 w 3254199"/>
              <a:gd name="connsiteY693" fmla="*/ 915251 h 6480000"/>
              <a:gd name="connsiteX694" fmla="*/ 191979 w 3254199"/>
              <a:gd name="connsiteY694" fmla="*/ 942489 h 6480000"/>
              <a:gd name="connsiteX695" fmla="*/ 209737 w 3254199"/>
              <a:gd name="connsiteY695" fmla="*/ 894270 h 6480000"/>
              <a:gd name="connsiteX696" fmla="*/ 215454 w 3254199"/>
              <a:gd name="connsiteY696" fmla="*/ 815999 h 6480000"/>
              <a:gd name="connsiteX697" fmla="*/ 213790 w 3254199"/>
              <a:gd name="connsiteY697" fmla="*/ 738437 h 6480000"/>
              <a:gd name="connsiteX698" fmla="*/ 215476 w 3254199"/>
              <a:gd name="connsiteY698" fmla="*/ 711294 h 6480000"/>
              <a:gd name="connsiteX699" fmla="*/ 217793 w 3254199"/>
              <a:gd name="connsiteY699" fmla="*/ 647026 h 6480000"/>
              <a:gd name="connsiteX700" fmla="*/ 222309 w 3254199"/>
              <a:gd name="connsiteY700" fmla="*/ 598656 h 6480000"/>
              <a:gd name="connsiteX701" fmla="*/ 351668 w 3254199"/>
              <a:gd name="connsiteY701" fmla="*/ 560404 h 6480000"/>
              <a:gd name="connsiteX702" fmla="*/ 380666 w 3254199"/>
              <a:gd name="connsiteY702" fmla="*/ 541415 h 6480000"/>
              <a:gd name="connsiteX703" fmla="*/ 352056 w 3254199"/>
              <a:gd name="connsiteY703" fmla="*/ 514577 h 6480000"/>
              <a:gd name="connsiteX704" fmla="*/ 320753 w 3254199"/>
              <a:gd name="connsiteY704" fmla="*/ 509710 h 6480000"/>
              <a:gd name="connsiteX705" fmla="*/ 249023 w 3254199"/>
              <a:gd name="connsiteY705" fmla="*/ 533534 h 6480000"/>
              <a:gd name="connsiteX706" fmla="*/ 252933 w 3254199"/>
              <a:gd name="connsiteY706" fmla="*/ 540310 h 6480000"/>
              <a:gd name="connsiteX707" fmla="*/ 241991 w 3254199"/>
              <a:gd name="connsiteY707" fmla="*/ 538490 h 6480000"/>
              <a:gd name="connsiteX708" fmla="*/ 214892 w 3254199"/>
              <a:gd name="connsiteY708" fmla="*/ 550586 h 6480000"/>
              <a:gd name="connsiteX709" fmla="*/ 213760 w 3254199"/>
              <a:gd name="connsiteY709" fmla="*/ 448063 h 6480000"/>
              <a:gd name="connsiteX710" fmla="*/ 206525 w 3254199"/>
              <a:gd name="connsiteY710" fmla="*/ 372620 h 6480000"/>
              <a:gd name="connsiteX711" fmla="*/ 206400 w 3254199"/>
              <a:gd name="connsiteY711" fmla="*/ 331913 h 6480000"/>
              <a:gd name="connsiteX712" fmla="*/ 193554 w 3254199"/>
              <a:gd name="connsiteY712" fmla="*/ 287771 h 6480000"/>
              <a:gd name="connsiteX713" fmla="*/ 148658 w 3254199"/>
              <a:gd name="connsiteY713" fmla="*/ 265389 h 6480000"/>
              <a:gd name="connsiteX714" fmla="*/ 121643 w 3254199"/>
              <a:gd name="connsiteY714" fmla="*/ 259750 h 6480000"/>
              <a:gd name="connsiteX715" fmla="*/ 129710 w 3254199"/>
              <a:gd name="connsiteY715" fmla="*/ 288173 h 6480000"/>
              <a:gd name="connsiteX716" fmla="*/ 149016 w 3254199"/>
              <a:gd name="connsiteY716" fmla="*/ 307918 h 6480000"/>
              <a:gd name="connsiteX717" fmla="*/ 150667 w 3254199"/>
              <a:gd name="connsiteY717" fmla="*/ 334379 h 6480000"/>
              <a:gd name="connsiteX718" fmla="*/ 157940 w 3254199"/>
              <a:gd name="connsiteY718" fmla="*/ 423631 h 6480000"/>
              <a:gd name="connsiteX719" fmla="*/ 157979 w 3254199"/>
              <a:gd name="connsiteY719" fmla="*/ 469561 h 6480000"/>
              <a:gd name="connsiteX720" fmla="*/ 158354 w 3254199"/>
              <a:gd name="connsiteY720" fmla="*/ 524820 h 6480000"/>
              <a:gd name="connsiteX721" fmla="*/ 87650 w 3254199"/>
              <a:gd name="connsiteY721" fmla="*/ 499879 h 6480000"/>
              <a:gd name="connsiteX722" fmla="*/ 37530 w 3254199"/>
              <a:gd name="connsiteY722" fmla="*/ 499476 h 6480000"/>
              <a:gd name="connsiteX723" fmla="*/ 0 w 3254199"/>
              <a:gd name="connsiteY723" fmla="*/ 502890 h 6480000"/>
              <a:gd name="connsiteX724" fmla="*/ 0 w 3254199"/>
              <a:gd name="connsiteY724" fmla="*/ 499407 h 6480000"/>
              <a:gd name="connsiteX725" fmla="*/ 8071 w 3254199"/>
              <a:gd name="connsiteY725" fmla="*/ 493344 h 6480000"/>
              <a:gd name="connsiteX726" fmla="*/ 56690 w 3254199"/>
              <a:gd name="connsiteY726" fmla="*/ 472296 h 6480000"/>
              <a:gd name="connsiteX727" fmla="*/ 83815 w 3254199"/>
              <a:gd name="connsiteY727" fmla="*/ 455054 h 6480000"/>
              <a:gd name="connsiteX728" fmla="*/ 118858 w 3254199"/>
              <a:gd name="connsiteY728" fmla="*/ 465433 h 6480000"/>
              <a:gd name="connsiteX729" fmla="*/ 151568 w 3254199"/>
              <a:gd name="connsiteY729" fmla="*/ 441663 h 6480000"/>
              <a:gd name="connsiteX730" fmla="*/ 101312 w 3254199"/>
              <a:gd name="connsiteY730" fmla="*/ 387188 h 6480000"/>
              <a:gd name="connsiteX731" fmla="*/ 57625 w 3254199"/>
              <a:gd name="connsiteY731" fmla="*/ 375792 h 6480000"/>
              <a:gd name="connsiteX732" fmla="*/ 8851 w 3254199"/>
              <a:gd name="connsiteY732" fmla="*/ 391924 h 6480000"/>
              <a:gd name="connsiteX733" fmla="*/ 29431 w 3254199"/>
              <a:gd name="connsiteY733" fmla="*/ 419368 h 6480000"/>
              <a:gd name="connsiteX734" fmla="*/ 31501 w 3254199"/>
              <a:gd name="connsiteY734" fmla="*/ 430493 h 6480000"/>
              <a:gd name="connsiteX735" fmla="*/ 0 w 3254199"/>
              <a:gd name="connsiteY735" fmla="*/ 462474 h 6480000"/>
              <a:gd name="connsiteX736" fmla="*/ 0 w 3254199"/>
              <a:gd name="connsiteY736" fmla="*/ 155927 h 6480000"/>
              <a:gd name="connsiteX737" fmla="*/ 14199 w 3254199"/>
              <a:gd name="connsiteY737" fmla="*/ 0 h 6480000"/>
              <a:gd name="connsiteX738" fmla="*/ 3254199 w 3254199"/>
              <a:gd name="connsiteY738" fmla="*/ 3240000 h 6480000"/>
              <a:gd name="connsiteX739" fmla="*/ 14199 w 3254199"/>
              <a:gd name="connsiteY739" fmla="*/ 6480000 h 6480000"/>
              <a:gd name="connsiteX740" fmla="*/ 0 w 3254199"/>
              <a:gd name="connsiteY740" fmla="*/ 6479641 h 6480000"/>
              <a:gd name="connsiteX741" fmla="*/ 0 w 3254199"/>
              <a:gd name="connsiteY741" fmla="*/ 6420509 h 6480000"/>
              <a:gd name="connsiteX742" fmla="*/ 14199 w 3254199"/>
              <a:gd name="connsiteY742" fmla="*/ 6421226 h 6480000"/>
              <a:gd name="connsiteX743" fmla="*/ 3195427 w 3254199"/>
              <a:gd name="connsiteY743" fmla="*/ 3240000 h 6480000"/>
              <a:gd name="connsiteX744" fmla="*/ 14199 w 3254199"/>
              <a:gd name="connsiteY744" fmla="*/ 58774 h 6480000"/>
              <a:gd name="connsiteX745" fmla="*/ 0 w 3254199"/>
              <a:gd name="connsiteY745" fmla="*/ 59491 h 6480000"/>
              <a:gd name="connsiteX746" fmla="*/ 0 w 3254199"/>
              <a:gd name="connsiteY746" fmla="*/ 359 h 64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Lst>
            <a:rect l="l" t="t" r="r" b="b"/>
            <a:pathLst>
              <a:path w="3254199" h="6480000">
                <a:moveTo>
                  <a:pt x="960434" y="5601649"/>
                </a:moveTo>
                <a:cubicBezTo>
                  <a:pt x="970152" y="5602629"/>
                  <a:pt x="979178" y="5606081"/>
                  <a:pt x="987509" y="5612006"/>
                </a:cubicBezTo>
                <a:cubicBezTo>
                  <a:pt x="1004176" y="5623855"/>
                  <a:pt x="1016176" y="5640051"/>
                  <a:pt x="1023514" y="5660597"/>
                </a:cubicBezTo>
                <a:cubicBezTo>
                  <a:pt x="1033439" y="5688394"/>
                  <a:pt x="1038015" y="5720529"/>
                  <a:pt x="1037243" y="5757001"/>
                </a:cubicBezTo>
                <a:cubicBezTo>
                  <a:pt x="1036470" y="5793473"/>
                  <a:pt x="1030791" y="5825267"/>
                  <a:pt x="1020205" y="5852383"/>
                </a:cubicBezTo>
                <a:cubicBezTo>
                  <a:pt x="1011733" y="5873975"/>
                  <a:pt x="1002101" y="5890529"/>
                  <a:pt x="991310" y="5902048"/>
                </a:cubicBezTo>
                <a:cubicBezTo>
                  <a:pt x="980519" y="5913567"/>
                  <a:pt x="968251" y="5921781"/>
                  <a:pt x="954502" y="5926690"/>
                </a:cubicBezTo>
                <a:cubicBezTo>
                  <a:pt x="931690" y="5934836"/>
                  <a:pt x="911817" y="5932607"/>
                  <a:pt x="894882" y="5920003"/>
                </a:cubicBezTo>
                <a:cubicBezTo>
                  <a:pt x="877947" y="5907399"/>
                  <a:pt x="865648" y="5890371"/>
                  <a:pt x="857987" y="5868920"/>
                </a:cubicBezTo>
                <a:cubicBezTo>
                  <a:pt x="847252" y="5838856"/>
                  <a:pt x="842792" y="5804424"/>
                  <a:pt x="844607" y="5765620"/>
                </a:cubicBezTo>
                <a:cubicBezTo>
                  <a:pt x="846118" y="5734079"/>
                  <a:pt x="850940" y="5707276"/>
                  <a:pt x="859072" y="5685210"/>
                </a:cubicBezTo>
                <a:cubicBezTo>
                  <a:pt x="867203" y="5663143"/>
                  <a:pt x="877147" y="5645795"/>
                  <a:pt x="888904" y="5633165"/>
                </a:cubicBezTo>
                <a:cubicBezTo>
                  <a:pt x="900661" y="5620535"/>
                  <a:pt x="914093" y="5611523"/>
                  <a:pt x="929201" y="5606128"/>
                </a:cubicBezTo>
                <a:cubicBezTo>
                  <a:pt x="940305" y="5602163"/>
                  <a:pt x="950716" y="5600670"/>
                  <a:pt x="960434" y="5601649"/>
                </a:cubicBezTo>
                <a:close/>
                <a:moveTo>
                  <a:pt x="990618" y="5582790"/>
                </a:moveTo>
                <a:cubicBezTo>
                  <a:pt x="971751" y="5579563"/>
                  <a:pt x="952120" y="5581591"/>
                  <a:pt x="931725" y="5588874"/>
                </a:cubicBezTo>
                <a:cubicBezTo>
                  <a:pt x="907253" y="5597613"/>
                  <a:pt x="885947" y="5610928"/>
                  <a:pt x="867806" y="5628818"/>
                </a:cubicBezTo>
                <a:cubicBezTo>
                  <a:pt x="849666" y="5646708"/>
                  <a:pt x="834361" y="5668483"/>
                  <a:pt x="821893" y="5694143"/>
                </a:cubicBezTo>
                <a:cubicBezTo>
                  <a:pt x="809424" y="5719802"/>
                  <a:pt x="801280" y="5749112"/>
                  <a:pt x="797464" y="5782071"/>
                </a:cubicBezTo>
                <a:cubicBezTo>
                  <a:pt x="793648" y="5815032"/>
                  <a:pt x="796867" y="5845862"/>
                  <a:pt x="807115" y="5874566"/>
                </a:cubicBezTo>
                <a:cubicBezTo>
                  <a:pt x="812888" y="5890730"/>
                  <a:pt x="822664" y="5906062"/>
                  <a:pt x="836443" y="5920559"/>
                </a:cubicBezTo>
                <a:cubicBezTo>
                  <a:pt x="850223" y="5935057"/>
                  <a:pt x="866955" y="5944710"/>
                  <a:pt x="886643" y="5949518"/>
                </a:cubicBezTo>
                <a:cubicBezTo>
                  <a:pt x="906331" y="5954326"/>
                  <a:pt x="928032" y="5952495"/>
                  <a:pt x="951751" y="5944025"/>
                </a:cubicBezTo>
                <a:cubicBezTo>
                  <a:pt x="984683" y="5932265"/>
                  <a:pt x="1013160" y="5911364"/>
                  <a:pt x="1037181" y="5881325"/>
                </a:cubicBezTo>
                <a:cubicBezTo>
                  <a:pt x="1061204" y="5851284"/>
                  <a:pt x="1076309" y="5814761"/>
                  <a:pt x="1082498" y="5771755"/>
                </a:cubicBezTo>
                <a:cubicBezTo>
                  <a:pt x="1088689" y="5728750"/>
                  <a:pt x="1085904" y="5690780"/>
                  <a:pt x="1074143" y="5657848"/>
                </a:cubicBezTo>
                <a:cubicBezTo>
                  <a:pt x="1067508" y="5639266"/>
                  <a:pt x="1056645" y="5622918"/>
                  <a:pt x="1041555" y="5608802"/>
                </a:cubicBezTo>
                <a:cubicBezTo>
                  <a:pt x="1026463" y="5594688"/>
                  <a:pt x="1009485" y="5586017"/>
                  <a:pt x="990618" y="5582790"/>
                </a:cubicBezTo>
                <a:close/>
                <a:moveTo>
                  <a:pt x="1311424" y="5417728"/>
                </a:moveTo>
                <a:lnTo>
                  <a:pt x="1084969" y="5530840"/>
                </a:lnTo>
                <a:lnTo>
                  <a:pt x="1086363" y="5540094"/>
                </a:lnTo>
                <a:cubicBezTo>
                  <a:pt x="1097269" y="5534647"/>
                  <a:pt x="1104874" y="5531655"/>
                  <a:pt x="1109179" y="5531118"/>
                </a:cubicBezTo>
                <a:cubicBezTo>
                  <a:pt x="1113484" y="5530582"/>
                  <a:pt x="1117233" y="5531175"/>
                  <a:pt x="1120423" y="5532898"/>
                </a:cubicBezTo>
                <a:cubicBezTo>
                  <a:pt x="1123616" y="5534622"/>
                  <a:pt x="1126142" y="5537349"/>
                  <a:pt x="1128007" y="5541080"/>
                </a:cubicBezTo>
                <a:cubicBezTo>
                  <a:pt x="1132021" y="5549117"/>
                  <a:pt x="1135496" y="5561277"/>
                  <a:pt x="1138430" y="5577563"/>
                </a:cubicBezTo>
                <a:lnTo>
                  <a:pt x="1174826" y="5779130"/>
                </a:lnTo>
                <a:cubicBezTo>
                  <a:pt x="1178691" y="5800151"/>
                  <a:pt x="1180157" y="5814570"/>
                  <a:pt x="1179222" y="5822390"/>
                </a:cubicBezTo>
                <a:cubicBezTo>
                  <a:pt x="1178573" y="5827913"/>
                  <a:pt x="1175988" y="5833329"/>
                  <a:pt x="1171466" y="5838637"/>
                </a:cubicBezTo>
                <a:cubicBezTo>
                  <a:pt x="1168596" y="5842221"/>
                  <a:pt x="1161634" y="5846954"/>
                  <a:pt x="1150583" y="5852832"/>
                </a:cubicBezTo>
                <a:lnTo>
                  <a:pt x="1151765" y="5862194"/>
                </a:lnTo>
                <a:lnTo>
                  <a:pt x="1267144" y="5804564"/>
                </a:lnTo>
                <a:lnTo>
                  <a:pt x="1265749" y="5795308"/>
                </a:lnTo>
                <a:cubicBezTo>
                  <a:pt x="1249892" y="5801974"/>
                  <a:pt x="1239273" y="5804857"/>
                  <a:pt x="1233894" y="5803957"/>
                </a:cubicBezTo>
                <a:cubicBezTo>
                  <a:pt x="1228514" y="5803059"/>
                  <a:pt x="1224498" y="5799955"/>
                  <a:pt x="1221846" y="5794644"/>
                </a:cubicBezTo>
                <a:cubicBezTo>
                  <a:pt x="1219264" y="5789478"/>
                  <a:pt x="1216364" y="5777927"/>
                  <a:pt x="1213144" y="5759991"/>
                </a:cubicBezTo>
                <a:lnTo>
                  <a:pt x="1194568" y="5659262"/>
                </a:lnTo>
                <a:lnTo>
                  <a:pt x="1233314" y="5639908"/>
                </a:lnTo>
                <a:cubicBezTo>
                  <a:pt x="1249245" y="5631951"/>
                  <a:pt x="1261317" y="5628926"/>
                  <a:pt x="1269530" y="5630829"/>
                </a:cubicBezTo>
                <a:cubicBezTo>
                  <a:pt x="1277743" y="5632734"/>
                  <a:pt x="1284036" y="5638064"/>
                  <a:pt x="1288407" y="5646817"/>
                </a:cubicBezTo>
                <a:cubicBezTo>
                  <a:pt x="1291203" y="5652414"/>
                  <a:pt x="1293676" y="5660056"/>
                  <a:pt x="1295823" y="5669742"/>
                </a:cubicBezTo>
                <a:lnTo>
                  <a:pt x="1304435" y="5665440"/>
                </a:lnTo>
                <a:lnTo>
                  <a:pt x="1281671" y="5543941"/>
                </a:lnTo>
                <a:lnTo>
                  <a:pt x="1273492" y="5548026"/>
                </a:lnTo>
                <a:cubicBezTo>
                  <a:pt x="1273124" y="5569907"/>
                  <a:pt x="1269996" y="5585634"/>
                  <a:pt x="1264111" y="5595209"/>
                </a:cubicBezTo>
                <a:cubicBezTo>
                  <a:pt x="1258223" y="5604784"/>
                  <a:pt x="1246669" y="5613873"/>
                  <a:pt x="1229449" y="5622474"/>
                </a:cubicBezTo>
                <a:lnTo>
                  <a:pt x="1191132" y="5641612"/>
                </a:lnTo>
                <a:lnTo>
                  <a:pt x="1167835" y="5508814"/>
                </a:lnTo>
                <a:lnTo>
                  <a:pt x="1225310" y="5480106"/>
                </a:lnTo>
                <a:cubicBezTo>
                  <a:pt x="1245257" y="5470142"/>
                  <a:pt x="1258461" y="5464445"/>
                  <a:pt x="1264917" y="5463012"/>
                </a:cubicBezTo>
                <a:cubicBezTo>
                  <a:pt x="1274245" y="5461223"/>
                  <a:pt x="1282906" y="5461782"/>
                  <a:pt x="1290904" y="5464690"/>
                </a:cubicBezTo>
                <a:cubicBezTo>
                  <a:pt x="1298901" y="5467599"/>
                  <a:pt x="1305267" y="5473789"/>
                  <a:pt x="1309997" y="5483262"/>
                </a:cubicBezTo>
                <a:cubicBezTo>
                  <a:pt x="1312864" y="5489001"/>
                  <a:pt x="1315731" y="5496714"/>
                  <a:pt x="1318596" y="5506400"/>
                </a:cubicBezTo>
                <a:lnTo>
                  <a:pt x="1326776" y="5502315"/>
                </a:lnTo>
                <a:close/>
                <a:moveTo>
                  <a:pt x="1573540" y="5225133"/>
                </a:moveTo>
                <a:lnTo>
                  <a:pt x="1566028" y="5230344"/>
                </a:lnTo>
                <a:cubicBezTo>
                  <a:pt x="1566817" y="5239363"/>
                  <a:pt x="1566513" y="5245821"/>
                  <a:pt x="1565118" y="5249717"/>
                </a:cubicBezTo>
                <a:cubicBezTo>
                  <a:pt x="1563721" y="5253615"/>
                  <a:pt x="1561111" y="5256889"/>
                  <a:pt x="1557289" y="5259541"/>
                </a:cubicBezTo>
                <a:cubicBezTo>
                  <a:pt x="1555049" y="5261094"/>
                  <a:pt x="1552867" y="5262314"/>
                  <a:pt x="1550748" y="5263199"/>
                </a:cubicBezTo>
                <a:cubicBezTo>
                  <a:pt x="1549774" y="5263484"/>
                  <a:pt x="1544415" y="5264762"/>
                  <a:pt x="1534667" y="5267033"/>
                </a:cubicBezTo>
                <a:cubicBezTo>
                  <a:pt x="1520750" y="5270049"/>
                  <a:pt x="1511474" y="5272579"/>
                  <a:pt x="1506839" y="5274622"/>
                </a:cubicBezTo>
                <a:cubicBezTo>
                  <a:pt x="1499242" y="5277744"/>
                  <a:pt x="1491754" y="5281864"/>
                  <a:pt x="1484372" y="5286984"/>
                </a:cubicBezTo>
                <a:cubicBezTo>
                  <a:pt x="1462492" y="5302161"/>
                  <a:pt x="1449185" y="5321252"/>
                  <a:pt x="1444447" y="5344255"/>
                </a:cubicBezTo>
                <a:cubicBezTo>
                  <a:pt x="1439709" y="5367260"/>
                  <a:pt x="1443833" y="5388120"/>
                  <a:pt x="1456814" y="5406837"/>
                </a:cubicBezTo>
                <a:cubicBezTo>
                  <a:pt x="1464952" y="5418568"/>
                  <a:pt x="1475754" y="5427669"/>
                  <a:pt x="1489223" y="5434139"/>
                </a:cubicBezTo>
                <a:cubicBezTo>
                  <a:pt x="1497395" y="5438038"/>
                  <a:pt x="1512575" y="5442051"/>
                  <a:pt x="1534768" y="5446182"/>
                </a:cubicBezTo>
                <a:cubicBezTo>
                  <a:pt x="1580764" y="5455078"/>
                  <a:pt x="1610655" y="5462847"/>
                  <a:pt x="1624438" y="5469491"/>
                </a:cubicBezTo>
                <a:cubicBezTo>
                  <a:pt x="1633645" y="5474037"/>
                  <a:pt x="1641356" y="5480792"/>
                  <a:pt x="1647573" y="5489756"/>
                </a:cubicBezTo>
                <a:cubicBezTo>
                  <a:pt x="1657175" y="5503595"/>
                  <a:pt x="1661171" y="5518929"/>
                  <a:pt x="1659570" y="5535757"/>
                </a:cubicBezTo>
                <a:cubicBezTo>
                  <a:pt x="1657966" y="5552584"/>
                  <a:pt x="1648530" y="5566987"/>
                  <a:pt x="1631263" y="5578964"/>
                </a:cubicBezTo>
                <a:cubicBezTo>
                  <a:pt x="1612679" y="5591855"/>
                  <a:pt x="1593690" y="5596634"/>
                  <a:pt x="1574293" y="5593298"/>
                </a:cubicBezTo>
                <a:cubicBezTo>
                  <a:pt x="1554896" y="5589962"/>
                  <a:pt x="1538935" y="5579265"/>
                  <a:pt x="1526411" y="5561208"/>
                </a:cubicBezTo>
                <a:cubicBezTo>
                  <a:pt x="1522022" y="5554881"/>
                  <a:pt x="1516951" y="5546587"/>
                  <a:pt x="1511200" y="5536325"/>
                </a:cubicBezTo>
                <a:lnTo>
                  <a:pt x="1504479" y="5540988"/>
                </a:lnTo>
                <a:lnTo>
                  <a:pt x="1551317" y="5655796"/>
                </a:lnTo>
                <a:lnTo>
                  <a:pt x="1558830" y="5650585"/>
                </a:lnTo>
                <a:cubicBezTo>
                  <a:pt x="1555866" y="5637024"/>
                  <a:pt x="1558272" y="5627546"/>
                  <a:pt x="1566047" y="5622152"/>
                </a:cubicBezTo>
                <a:cubicBezTo>
                  <a:pt x="1569475" y="5619775"/>
                  <a:pt x="1574444" y="5617792"/>
                  <a:pt x="1580956" y="5616203"/>
                </a:cubicBezTo>
                <a:cubicBezTo>
                  <a:pt x="1599913" y="5611447"/>
                  <a:pt x="1613321" y="5607417"/>
                  <a:pt x="1621181" y="5604114"/>
                </a:cubicBezTo>
                <a:cubicBezTo>
                  <a:pt x="1629043" y="5600809"/>
                  <a:pt x="1636926" y="5596414"/>
                  <a:pt x="1644835" y="5590929"/>
                </a:cubicBezTo>
                <a:cubicBezTo>
                  <a:pt x="1660783" y="5579866"/>
                  <a:pt x="1673058" y="5566178"/>
                  <a:pt x="1681655" y="5549867"/>
                </a:cubicBezTo>
                <a:cubicBezTo>
                  <a:pt x="1690254" y="5533555"/>
                  <a:pt x="1693735" y="5516549"/>
                  <a:pt x="1692095" y="5498846"/>
                </a:cubicBezTo>
                <a:cubicBezTo>
                  <a:pt x="1690456" y="5481144"/>
                  <a:pt x="1684927" y="5465504"/>
                  <a:pt x="1675511" y="5451929"/>
                </a:cubicBezTo>
                <a:cubicBezTo>
                  <a:pt x="1667190" y="5439933"/>
                  <a:pt x="1656450" y="5430642"/>
                  <a:pt x="1643292" y="5424055"/>
                </a:cubicBezTo>
                <a:cubicBezTo>
                  <a:pt x="1630131" y="5417467"/>
                  <a:pt x="1607139" y="5411550"/>
                  <a:pt x="1574314" y="5406305"/>
                </a:cubicBezTo>
                <a:cubicBezTo>
                  <a:pt x="1541487" y="5401059"/>
                  <a:pt x="1519439" y="5396148"/>
                  <a:pt x="1508163" y="5391573"/>
                </a:cubicBezTo>
                <a:cubicBezTo>
                  <a:pt x="1496886" y="5386997"/>
                  <a:pt x="1488048" y="5380096"/>
                  <a:pt x="1481650" y="5370869"/>
                </a:cubicBezTo>
                <a:cubicBezTo>
                  <a:pt x="1474333" y="5360324"/>
                  <a:pt x="1472173" y="5348060"/>
                  <a:pt x="1475163" y="5334077"/>
                </a:cubicBezTo>
                <a:cubicBezTo>
                  <a:pt x="1478153" y="5320094"/>
                  <a:pt x="1486502" y="5308348"/>
                  <a:pt x="1500210" y="5298840"/>
                </a:cubicBezTo>
                <a:cubicBezTo>
                  <a:pt x="1517477" y="5286862"/>
                  <a:pt x="1534904" y="5282291"/>
                  <a:pt x="1552488" y="5285127"/>
                </a:cubicBezTo>
                <a:cubicBezTo>
                  <a:pt x="1570072" y="5287962"/>
                  <a:pt x="1584396" y="5297354"/>
                  <a:pt x="1595459" y="5313302"/>
                </a:cubicBezTo>
                <a:cubicBezTo>
                  <a:pt x="1598842" y="5318179"/>
                  <a:pt x="1603013" y="5324755"/>
                  <a:pt x="1607971" y="5333028"/>
                </a:cubicBezTo>
                <a:lnTo>
                  <a:pt x="1614692" y="5328366"/>
                </a:lnTo>
                <a:close/>
                <a:moveTo>
                  <a:pt x="1800834" y="5027417"/>
                </a:moveTo>
                <a:lnTo>
                  <a:pt x="1794074" y="5033212"/>
                </a:lnTo>
                <a:cubicBezTo>
                  <a:pt x="1793867" y="5043320"/>
                  <a:pt x="1793186" y="5049923"/>
                  <a:pt x="1792039" y="5053021"/>
                </a:cubicBezTo>
                <a:cubicBezTo>
                  <a:pt x="1790890" y="5056117"/>
                  <a:pt x="1788855" y="5058919"/>
                  <a:pt x="1785932" y="5061425"/>
                </a:cubicBezTo>
                <a:cubicBezTo>
                  <a:pt x="1783009" y="5063929"/>
                  <a:pt x="1777214" y="5066784"/>
                  <a:pt x="1768550" y="5069985"/>
                </a:cubicBezTo>
                <a:cubicBezTo>
                  <a:pt x="1748662" y="5077101"/>
                  <a:pt x="1732688" y="5085826"/>
                  <a:pt x="1720632" y="5096161"/>
                </a:cubicBezTo>
                <a:cubicBezTo>
                  <a:pt x="1694931" y="5118189"/>
                  <a:pt x="1675709" y="5147341"/>
                  <a:pt x="1662965" y="5183619"/>
                </a:cubicBezTo>
                <a:cubicBezTo>
                  <a:pt x="1650220" y="5219896"/>
                  <a:pt x="1647560" y="5257035"/>
                  <a:pt x="1654991" y="5295034"/>
                </a:cubicBezTo>
                <a:cubicBezTo>
                  <a:pt x="1662419" y="5333035"/>
                  <a:pt x="1677723" y="5365555"/>
                  <a:pt x="1700896" y="5392593"/>
                </a:cubicBezTo>
                <a:cubicBezTo>
                  <a:pt x="1716036" y="5410254"/>
                  <a:pt x="1734260" y="5423260"/>
                  <a:pt x="1755573" y="5431611"/>
                </a:cubicBezTo>
                <a:cubicBezTo>
                  <a:pt x="1776889" y="5439963"/>
                  <a:pt x="1798967" y="5441690"/>
                  <a:pt x="1821813" y="5436792"/>
                </a:cubicBezTo>
                <a:cubicBezTo>
                  <a:pt x="1844659" y="5431895"/>
                  <a:pt x="1866190" y="5420781"/>
                  <a:pt x="1886408" y="5403452"/>
                </a:cubicBezTo>
                <a:cubicBezTo>
                  <a:pt x="1909185" y="5383930"/>
                  <a:pt x="1924426" y="5362151"/>
                  <a:pt x="1932135" y="5338114"/>
                </a:cubicBezTo>
                <a:cubicBezTo>
                  <a:pt x="1939841" y="5314077"/>
                  <a:pt x="1941260" y="5285659"/>
                  <a:pt x="1936390" y="5252862"/>
                </a:cubicBezTo>
                <a:lnTo>
                  <a:pt x="1927804" y="5260221"/>
                </a:lnTo>
                <a:cubicBezTo>
                  <a:pt x="1929942" y="5285642"/>
                  <a:pt x="1927642" y="5307791"/>
                  <a:pt x="1920899" y="5326669"/>
                </a:cubicBezTo>
                <a:cubicBezTo>
                  <a:pt x="1914156" y="5345548"/>
                  <a:pt x="1902319" y="5362242"/>
                  <a:pt x="1885391" y="5376753"/>
                </a:cubicBezTo>
                <a:cubicBezTo>
                  <a:pt x="1862980" y="5395962"/>
                  <a:pt x="1838638" y="5404413"/>
                  <a:pt x="1812367" y="5402107"/>
                </a:cubicBezTo>
                <a:cubicBezTo>
                  <a:pt x="1786093" y="5399801"/>
                  <a:pt x="1762674" y="5386652"/>
                  <a:pt x="1742109" y="5362657"/>
                </a:cubicBezTo>
                <a:cubicBezTo>
                  <a:pt x="1721959" y="5339152"/>
                  <a:pt x="1706945" y="5311773"/>
                  <a:pt x="1697061" y="5280524"/>
                </a:cubicBezTo>
                <a:cubicBezTo>
                  <a:pt x="1685074" y="5242629"/>
                  <a:pt x="1682970" y="5207143"/>
                  <a:pt x="1690747" y="5174067"/>
                </a:cubicBezTo>
                <a:cubicBezTo>
                  <a:pt x="1696837" y="5148141"/>
                  <a:pt x="1710782" y="5125835"/>
                  <a:pt x="1732585" y="5107149"/>
                </a:cubicBezTo>
                <a:cubicBezTo>
                  <a:pt x="1740744" y="5100155"/>
                  <a:pt x="1749192" y="5094975"/>
                  <a:pt x="1757927" y="5091607"/>
                </a:cubicBezTo>
                <a:cubicBezTo>
                  <a:pt x="1766662" y="5088241"/>
                  <a:pt x="1775022" y="5086780"/>
                  <a:pt x="1783006" y="5087223"/>
                </a:cubicBezTo>
                <a:cubicBezTo>
                  <a:pt x="1790993" y="5087667"/>
                  <a:pt x="1798536" y="5089812"/>
                  <a:pt x="1805635" y="5093656"/>
                </a:cubicBezTo>
                <a:cubicBezTo>
                  <a:pt x="1812733" y="5097502"/>
                  <a:pt x="1819720" y="5102818"/>
                  <a:pt x="1826592" y="5109603"/>
                </a:cubicBezTo>
                <a:lnTo>
                  <a:pt x="1844549" y="5129073"/>
                </a:lnTo>
                <a:lnTo>
                  <a:pt x="1851126" y="5123436"/>
                </a:lnTo>
                <a:close/>
                <a:moveTo>
                  <a:pt x="1915430" y="4911460"/>
                </a:moveTo>
                <a:lnTo>
                  <a:pt x="1827159" y="5001492"/>
                </a:lnTo>
                <a:lnTo>
                  <a:pt x="1831496" y="5009786"/>
                </a:lnTo>
                <a:cubicBezTo>
                  <a:pt x="1840143" y="5000966"/>
                  <a:pt x="1846500" y="4995573"/>
                  <a:pt x="1850564" y="4993603"/>
                </a:cubicBezTo>
                <a:cubicBezTo>
                  <a:pt x="1854627" y="4991635"/>
                  <a:pt x="1858421" y="4990917"/>
                  <a:pt x="1861943" y="4991450"/>
                </a:cubicBezTo>
                <a:cubicBezTo>
                  <a:pt x="1865464" y="4991982"/>
                  <a:pt x="1868714" y="4993708"/>
                  <a:pt x="1871691" y="4996628"/>
                </a:cubicBezTo>
                <a:cubicBezTo>
                  <a:pt x="1877650" y="5002468"/>
                  <a:pt x="1884785" y="5012833"/>
                  <a:pt x="1893097" y="5027725"/>
                </a:cubicBezTo>
                <a:lnTo>
                  <a:pt x="1993889" y="5206070"/>
                </a:lnTo>
                <a:cubicBezTo>
                  <a:pt x="2003818" y="5223668"/>
                  <a:pt x="2009621" y="5236997"/>
                  <a:pt x="2011298" y="5246054"/>
                </a:cubicBezTo>
                <a:cubicBezTo>
                  <a:pt x="2012376" y="5251829"/>
                  <a:pt x="2011419" y="5258190"/>
                  <a:pt x="2008422" y="5265140"/>
                </a:cubicBezTo>
                <a:cubicBezTo>
                  <a:pt x="2006767" y="5269580"/>
                  <a:pt x="2001335" y="5276724"/>
                  <a:pt x="1992130" y="5286570"/>
                </a:cubicBezTo>
                <a:lnTo>
                  <a:pt x="1996129" y="5295208"/>
                </a:lnTo>
                <a:lnTo>
                  <a:pt x="2090127" y="5199335"/>
                </a:lnTo>
                <a:lnTo>
                  <a:pt x="2085624" y="5191212"/>
                </a:lnTo>
                <a:cubicBezTo>
                  <a:pt x="2075167" y="5200504"/>
                  <a:pt x="2067848" y="5206191"/>
                  <a:pt x="2063673" y="5208274"/>
                </a:cubicBezTo>
                <a:cubicBezTo>
                  <a:pt x="2059495" y="5210357"/>
                  <a:pt x="2055703" y="5211132"/>
                  <a:pt x="2052295" y="5210598"/>
                </a:cubicBezTo>
                <a:cubicBezTo>
                  <a:pt x="2048887" y="5210065"/>
                  <a:pt x="2045750" y="5208394"/>
                  <a:pt x="2042888" y="5205586"/>
                </a:cubicBezTo>
                <a:cubicBezTo>
                  <a:pt x="2039335" y="5202105"/>
                  <a:pt x="2032885" y="5192186"/>
                  <a:pt x="2023536" y="5175831"/>
                </a:cubicBezTo>
                <a:lnTo>
                  <a:pt x="1922579" y="4997657"/>
                </a:lnTo>
                <a:cubicBezTo>
                  <a:pt x="1912186" y="4979156"/>
                  <a:pt x="1906191" y="4966483"/>
                  <a:pt x="1904592" y="4959635"/>
                </a:cubicBezTo>
                <a:cubicBezTo>
                  <a:pt x="1902992" y="4952789"/>
                  <a:pt x="1903574" y="4945664"/>
                  <a:pt x="1906338" y="4938264"/>
                </a:cubicBezTo>
                <a:cubicBezTo>
                  <a:pt x="1908101" y="4933029"/>
                  <a:pt x="1912632" y="4926802"/>
                  <a:pt x="1919936" y="4919583"/>
                </a:cubicBezTo>
                <a:close/>
                <a:moveTo>
                  <a:pt x="2076956" y="4714664"/>
                </a:moveTo>
                <a:lnTo>
                  <a:pt x="1926998" y="4894773"/>
                </a:lnTo>
                <a:lnTo>
                  <a:pt x="1931993" y="4902688"/>
                </a:lnTo>
                <a:lnTo>
                  <a:pt x="1935226" y="4898805"/>
                </a:lnTo>
                <a:cubicBezTo>
                  <a:pt x="1943131" y="4889312"/>
                  <a:pt x="1949766" y="4884036"/>
                  <a:pt x="1955138" y="4882976"/>
                </a:cubicBezTo>
                <a:cubicBezTo>
                  <a:pt x="1960508" y="4881916"/>
                  <a:pt x="1965535" y="4883336"/>
                  <a:pt x="1970219" y="4887236"/>
                </a:cubicBezTo>
                <a:cubicBezTo>
                  <a:pt x="1976630" y="4892574"/>
                  <a:pt x="1984501" y="4902049"/>
                  <a:pt x="1993831" y="4915662"/>
                </a:cubicBezTo>
                <a:lnTo>
                  <a:pt x="2108451" y="5085612"/>
                </a:lnTo>
                <a:cubicBezTo>
                  <a:pt x="2120803" y="5103619"/>
                  <a:pt x="2128119" y="5116391"/>
                  <a:pt x="2130402" y="5123929"/>
                </a:cubicBezTo>
                <a:cubicBezTo>
                  <a:pt x="2132008" y="5129022"/>
                  <a:pt x="2131866" y="5134957"/>
                  <a:pt x="2129980" y="5141736"/>
                </a:cubicBezTo>
                <a:cubicBezTo>
                  <a:pt x="2128688" y="5146296"/>
                  <a:pt x="2124161" y="5153486"/>
                  <a:pt x="2116403" y="5163307"/>
                </a:cubicBezTo>
                <a:lnTo>
                  <a:pt x="2121243" y="5171408"/>
                </a:lnTo>
                <a:lnTo>
                  <a:pt x="2282594" y="4977615"/>
                </a:lnTo>
                <a:lnTo>
                  <a:pt x="2232586" y="4895902"/>
                </a:lnTo>
                <a:lnTo>
                  <a:pt x="2226889" y="4902744"/>
                </a:lnTo>
                <a:cubicBezTo>
                  <a:pt x="2238426" y="4931761"/>
                  <a:pt x="2242416" y="4957053"/>
                  <a:pt x="2238861" y="4978620"/>
                </a:cubicBezTo>
                <a:cubicBezTo>
                  <a:pt x="2235307" y="5000187"/>
                  <a:pt x="2223524" y="5022991"/>
                  <a:pt x="2203508" y="5047030"/>
                </a:cubicBezTo>
                <a:lnTo>
                  <a:pt x="2185034" y="5069220"/>
                </a:lnTo>
                <a:cubicBezTo>
                  <a:pt x="2178054" y="5077603"/>
                  <a:pt x="2172828" y="5082123"/>
                  <a:pt x="2169358" y="5082782"/>
                </a:cubicBezTo>
                <a:cubicBezTo>
                  <a:pt x="2164326" y="5083811"/>
                  <a:pt x="2160207" y="5082991"/>
                  <a:pt x="2157001" y="5080322"/>
                </a:cubicBezTo>
                <a:cubicBezTo>
                  <a:pt x="2152811" y="5076833"/>
                  <a:pt x="2147684" y="5070581"/>
                  <a:pt x="2141620" y="5061568"/>
                </a:cubicBezTo>
                <a:lnTo>
                  <a:pt x="2078763" y="4968215"/>
                </a:lnTo>
                <a:lnTo>
                  <a:pt x="2098623" y="4944361"/>
                </a:lnTo>
                <a:cubicBezTo>
                  <a:pt x="2108681" y="4932279"/>
                  <a:pt x="2116047" y="4925001"/>
                  <a:pt x="2120719" y="4922524"/>
                </a:cubicBezTo>
                <a:cubicBezTo>
                  <a:pt x="2125390" y="4920046"/>
                  <a:pt x="2130225" y="4919064"/>
                  <a:pt x="2135229" y="4919575"/>
                </a:cubicBezTo>
                <a:cubicBezTo>
                  <a:pt x="2140230" y="4920086"/>
                  <a:pt x="2145380" y="4922549"/>
                  <a:pt x="2150681" y="4926962"/>
                </a:cubicBezTo>
                <a:cubicBezTo>
                  <a:pt x="2156104" y="4931477"/>
                  <a:pt x="2161716" y="4938028"/>
                  <a:pt x="2167510" y="4946610"/>
                </a:cubicBezTo>
                <a:lnTo>
                  <a:pt x="2173669" y="4939213"/>
                </a:lnTo>
                <a:lnTo>
                  <a:pt x="2104090" y="4837762"/>
                </a:lnTo>
                <a:lnTo>
                  <a:pt x="2098394" y="4844603"/>
                </a:lnTo>
                <a:cubicBezTo>
                  <a:pt x="2107685" y="4861523"/>
                  <a:pt x="2111758" y="4875873"/>
                  <a:pt x="2110613" y="4887652"/>
                </a:cubicBezTo>
                <a:cubicBezTo>
                  <a:pt x="2109468" y="4899432"/>
                  <a:pt x="2101915" y="4913705"/>
                  <a:pt x="2087957" y="4930471"/>
                </a:cubicBezTo>
                <a:lnTo>
                  <a:pt x="2068405" y="4953955"/>
                </a:lnTo>
                <a:lnTo>
                  <a:pt x="1993152" y="4842770"/>
                </a:lnTo>
                <a:lnTo>
                  <a:pt x="2019634" y="4810965"/>
                </a:lnTo>
                <a:cubicBezTo>
                  <a:pt x="2037391" y="4789637"/>
                  <a:pt x="2049842" y="4776939"/>
                  <a:pt x="2056988" y="4772869"/>
                </a:cubicBezTo>
                <a:cubicBezTo>
                  <a:pt x="2066617" y="4767320"/>
                  <a:pt x="2076012" y="4764809"/>
                  <a:pt x="2085174" y="4765340"/>
                </a:cubicBezTo>
                <a:cubicBezTo>
                  <a:pt x="2092279" y="4765829"/>
                  <a:pt x="2099099" y="4768794"/>
                  <a:pt x="2105635" y="4774234"/>
                </a:cubicBezTo>
                <a:cubicBezTo>
                  <a:pt x="2109455" y="4777416"/>
                  <a:pt x="2113842" y="4781799"/>
                  <a:pt x="2118794" y="4787384"/>
                </a:cubicBezTo>
                <a:lnTo>
                  <a:pt x="2124491" y="4780542"/>
                </a:lnTo>
                <a:close/>
                <a:moveTo>
                  <a:pt x="2260159" y="4433151"/>
                </a:moveTo>
                <a:lnTo>
                  <a:pt x="2202217" y="4520609"/>
                </a:lnTo>
                <a:lnTo>
                  <a:pt x="2208177" y="4527732"/>
                </a:lnTo>
                <a:cubicBezTo>
                  <a:pt x="2209462" y="4526083"/>
                  <a:pt x="2210637" y="4524455"/>
                  <a:pt x="2211700" y="4522851"/>
                </a:cubicBezTo>
                <a:cubicBezTo>
                  <a:pt x="2217990" y="4513356"/>
                  <a:pt x="2223692" y="4507801"/>
                  <a:pt x="2228803" y="4506184"/>
                </a:cubicBezTo>
                <a:cubicBezTo>
                  <a:pt x="2233916" y="4504568"/>
                  <a:pt x="2238945" y="4505399"/>
                  <a:pt x="2243893" y="4508677"/>
                </a:cubicBezTo>
                <a:cubicBezTo>
                  <a:pt x="2251114" y="4513461"/>
                  <a:pt x="2260037" y="4522067"/>
                  <a:pt x="2270662" y="4534495"/>
                </a:cubicBezTo>
                <a:lnTo>
                  <a:pt x="2399762" y="4685549"/>
                </a:lnTo>
                <a:lnTo>
                  <a:pt x="2130851" y="4628325"/>
                </a:lnTo>
                <a:lnTo>
                  <a:pt x="2085799" y="4696325"/>
                </a:lnTo>
                <a:lnTo>
                  <a:pt x="2091757" y="4703449"/>
                </a:lnTo>
                <a:cubicBezTo>
                  <a:pt x="2100488" y="4691144"/>
                  <a:pt x="2108328" y="4683013"/>
                  <a:pt x="2115280" y="4679056"/>
                </a:cubicBezTo>
                <a:cubicBezTo>
                  <a:pt x="2122230" y="4675099"/>
                  <a:pt x="2131445" y="4673170"/>
                  <a:pt x="2142925" y="4673271"/>
                </a:cubicBezTo>
                <a:lnTo>
                  <a:pt x="2296332" y="4852553"/>
                </a:lnTo>
                <a:cubicBezTo>
                  <a:pt x="2309990" y="4868530"/>
                  <a:pt x="2318479" y="4880408"/>
                  <a:pt x="2321793" y="4888184"/>
                </a:cubicBezTo>
                <a:cubicBezTo>
                  <a:pt x="2323899" y="4893427"/>
                  <a:pt x="2324339" y="4899588"/>
                  <a:pt x="2323114" y="4906667"/>
                </a:cubicBezTo>
                <a:cubicBezTo>
                  <a:pt x="2322325" y="4911340"/>
                  <a:pt x="2318523" y="4919115"/>
                  <a:pt x="2311702" y="4929990"/>
                </a:cubicBezTo>
                <a:lnTo>
                  <a:pt x="2317264" y="4937715"/>
                </a:lnTo>
                <a:lnTo>
                  <a:pt x="2373876" y="4852265"/>
                </a:lnTo>
                <a:lnTo>
                  <a:pt x="2367784" y="4845340"/>
                </a:lnTo>
                <a:cubicBezTo>
                  <a:pt x="2358698" y="4857023"/>
                  <a:pt x="2351765" y="4863639"/>
                  <a:pt x="2346986" y="4865188"/>
                </a:cubicBezTo>
                <a:cubicBezTo>
                  <a:pt x="2342209" y="4866737"/>
                  <a:pt x="2337277" y="4865827"/>
                  <a:pt x="2332196" y="4862461"/>
                </a:cubicBezTo>
                <a:cubicBezTo>
                  <a:pt x="2325378" y="4857943"/>
                  <a:pt x="2316744" y="4849625"/>
                  <a:pt x="2306298" y="4837509"/>
                </a:cubicBezTo>
                <a:lnTo>
                  <a:pt x="2168829" y="4676867"/>
                </a:lnTo>
                <a:lnTo>
                  <a:pt x="2458241" y="4738438"/>
                </a:lnTo>
                <a:lnTo>
                  <a:pt x="2463025" y="4731216"/>
                </a:lnTo>
                <a:lnTo>
                  <a:pt x="2281160" y="4518648"/>
                </a:lnTo>
                <a:cubicBezTo>
                  <a:pt x="2268437" y="4503869"/>
                  <a:pt x="2260351" y="4492257"/>
                  <a:pt x="2256902" y="4483814"/>
                </a:cubicBezTo>
                <a:cubicBezTo>
                  <a:pt x="2254527" y="4477814"/>
                  <a:pt x="2254016" y="4470742"/>
                  <a:pt x="2255374" y="4462596"/>
                </a:cubicBezTo>
                <a:cubicBezTo>
                  <a:pt x="2256290" y="4456854"/>
                  <a:pt x="2259830" y="4449481"/>
                  <a:pt x="2265988" y="4440476"/>
                </a:cubicBezTo>
                <a:close/>
                <a:moveTo>
                  <a:pt x="2371259" y="4182677"/>
                </a:moveTo>
                <a:lnTo>
                  <a:pt x="2367213" y="4190608"/>
                </a:lnTo>
                <a:cubicBezTo>
                  <a:pt x="2370867" y="4200036"/>
                  <a:pt x="2372751" y="4206401"/>
                  <a:pt x="2372868" y="4209701"/>
                </a:cubicBezTo>
                <a:cubicBezTo>
                  <a:pt x="2372986" y="4213003"/>
                  <a:pt x="2372169" y="4216368"/>
                  <a:pt x="2370419" y="4219797"/>
                </a:cubicBezTo>
                <a:cubicBezTo>
                  <a:pt x="2368668" y="4223227"/>
                  <a:pt x="2364398" y="4228070"/>
                  <a:pt x="2357603" y="4234328"/>
                </a:cubicBezTo>
                <a:cubicBezTo>
                  <a:pt x="2341920" y="4248477"/>
                  <a:pt x="2330469" y="4262624"/>
                  <a:pt x="2323252" y="4276771"/>
                </a:cubicBezTo>
                <a:cubicBezTo>
                  <a:pt x="2307869" y="4306921"/>
                  <a:pt x="2301187" y="4341194"/>
                  <a:pt x="2303206" y="4379592"/>
                </a:cubicBezTo>
                <a:cubicBezTo>
                  <a:pt x="2305226" y="4417990"/>
                  <a:pt x="2316902" y="4453347"/>
                  <a:pt x="2338232" y="4485661"/>
                </a:cubicBezTo>
                <a:cubicBezTo>
                  <a:pt x="2359563" y="4517974"/>
                  <a:pt x="2386088" y="4542224"/>
                  <a:pt x="2417809" y="4558409"/>
                </a:cubicBezTo>
                <a:cubicBezTo>
                  <a:pt x="2438530" y="4568979"/>
                  <a:pt x="2460332" y="4574071"/>
                  <a:pt x="2483222" y="4573684"/>
                </a:cubicBezTo>
                <a:cubicBezTo>
                  <a:pt x="2506111" y="4573296"/>
                  <a:pt x="2527187" y="4566490"/>
                  <a:pt x="2546448" y="4553267"/>
                </a:cubicBezTo>
                <a:cubicBezTo>
                  <a:pt x="2565711" y="4540044"/>
                  <a:pt x="2581394" y="4521573"/>
                  <a:pt x="2593496" y="4497853"/>
                </a:cubicBezTo>
                <a:cubicBezTo>
                  <a:pt x="2607131" y="4471133"/>
                  <a:pt x="2612936" y="4445192"/>
                  <a:pt x="2610916" y="4420030"/>
                </a:cubicBezTo>
                <a:cubicBezTo>
                  <a:pt x="2608898" y="4394868"/>
                  <a:pt x="2599396" y="4368049"/>
                  <a:pt x="2582409" y="4339573"/>
                </a:cubicBezTo>
                <a:lnTo>
                  <a:pt x="2577270" y="4349646"/>
                </a:lnTo>
                <a:cubicBezTo>
                  <a:pt x="2588921" y="4372340"/>
                  <a:pt x="2595222" y="4393699"/>
                  <a:pt x="2596171" y="4413722"/>
                </a:cubicBezTo>
                <a:cubicBezTo>
                  <a:pt x="2597122" y="4433746"/>
                  <a:pt x="2592528" y="4453689"/>
                  <a:pt x="2582396" y="4473550"/>
                </a:cubicBezTo>
                <a:cubicBezTo>
                  <a:pt x="2568979" y="4499842"/>
                  <a:pt x="2549686" y="4516920"/>
                  <a:pt x="2524514" y="4524787"/>
                </a:cubicBezTo>
                <a:cubicBezTo>
                  <a:pt x="2499340" y="4532652"/>
                  <a:pt x="2472678" y="4529405"/>
                  <a:pt x="2444529" y="4515043"/>
                </a:cubicBezTo>
                <a:cubicBezTo>
                  <a:pt x="2416951" y="4500972"/>
                  <a:pt x="2392646" y="4481369"/>
                  <a:pt x="2371615" y="4456231"/>
                </a:cubicBezTo>
                <a:cubicBezTo>
                  <a:pt x="2346109" y="4425749"/>
                  <a:pt x="2330657" y="4393733"/>
                  <a:pt x="2325263" y="4360187"/>
                </a:cubicBezTo>
                <a:cubicBezTo>
                  <a:pt x="2321030" y="4333895"/>
                  <a:pt x="2325438" y="4307960"/>
                  <a:pt x="2338486" y="4282383"/>
                </a:cubicBezTo>
                <a:cubicBezTo>
                  <a:pt x="2343371" y="4272809"/>
                  <a:pt x="2349211" y="4264804"/>
                  <a:pt x="2356008" y="4258367"/>
                </a:cubicBezTo>
                <a:cubicBezTo>
                  <a:pt x="2362805" y="4251929"/>
                  <a:pt x="2369979" y="4247397"/>
                  <a:pt x="2377532" y="4244768"/>
                </a:cubicBezTo>
                <a:cubicBezTo>
                  <a:pt x="2385088" y="4242139"/>
                  <a:pt x="2392879" y="4241251"/>
                  <a:pt x="2400907" y="4242106"/>
                </a:cubicBezTo>
                <a:cubicBezTo>
                  <a:pt x="2408936" y="4242960"/>
                  <a:pt x="2417417" y="4245217"/>
                  <a:pt x="2426357" y="4248878"/>
                </a:cubicBezTo>
                <a:lnTo>
                  <a:pt x="2450369" y="4260049"/>
                </a:lnTo>
                <a:lnTo>
                  <a:pt x="2454307" y="4252333"/>
                </a:lnTo>
                <a:close/>
                <a:moveTo>
                  <a:pt x="2468903" y="3933749"/>
                </a:moveTo>
                <a:lnTo>
                  <a:pt x="2385575" y="4152800"/>
                </a:lnTo>
                <a:lnTo>
                  <a:pt x="2392870" y="4158664"/>
                </a:lnTo>
                <a:lnTo>
                  <a:pt x="2394666" y="4153941"/>
                </a:lnTo>
                <a:cubicBezTo>
                  <a:pt x="2399059" y="4142396"/>
                  <a:pt x="2403621" y="4135250"/>
                  <a:pt x="2408357" y="4132504"/>
                </a:cubicBezTo>
                <a:cubicBezTo>
                  <a:pt x="2413091" y="4129756"/>
                  <a:pt x="2418307" y="4129466"/>
                  <a:pt x="2424005" y="4131634"/>
                </a:cubicBezTo>
                <a:cubicBezTo>
                  <a:pt x="2431800" y="4134600"/>
                  <a:pt x="2442324" y="4141005"/>
                  <a:pt x="2455568" y="4150850"/>
                </a:cubicBezTo>
                <a:lnTo>
                  <a:pt x="2619172" y="4274357"/>
                </a:lnTo>
                <a:cubicBezTo>
                  <a:pt x="2636704" y="4287375"/>
                  <a:pt x="2647774" y="4297079"/>
                  <a:pt x="2652381" y="4303465"/>
                </a:cubicBezTo>
                <a:cubicBezTo>
                  <a:pt x="2655552" y="4307760"/>
                  <a:pt x="2657347" y="4313420"/>
                  <a:pt x="2657763" y="4320444"/>
                </a:cubicBezTo>
                <a:cubicBezTo>
                  <a:pt x="2658024" y="4325177"/>
                  <a:pt x="2656078" y="4333447"/>
                  <a:pt x="2651930" y="4345256"/>
                </a:cubicBezTo>
                <a:lnTo>
                  <a:pt x="2659139" y="4351345"/>
                </a:lnTo>
                <a:lnTo>
                  <a:pt x="2748798" y="4115653"/>
                </a:lnTo>
                <a:lnTo>
                  <a:pt x="2674961" y="4054612"/>
                </a:lnTo>
                <a:lnTo>
                  <a:pt x="2671797" y="4062933"/>
                </a:lnTo>
                <a:cubicBezTo>
                  <a:pt x="2692129" y="4086631"/>
                  <a:pt x="2704119" y="4109255"/>
                  <a:pt x="2707762" y="4130807"/>
                </a:cubicBezTo>
                <a:cubicBezTo>
                  <a:pt x="2711405" y="4152360"/>
                  <a:pt x="2707668" y="4177754"/>
                  <a:pt x="2696544" y="4206990"/>
                </a:cubicBezTo>
                <a:lnTo>
                  <a:pt x="2686279" y="4233979"/>
                </a:lnTo>
                <a:cubicBezTo>
                  <a:pt x="2682401" y="4244174"/>
                  <a:pt x="2678928" y="4250146"/>
                  <a:pt x="2675858" y="4251897"/>
                </a:cubicBezTo>
                <a:cubicBezTo>
                  <a:pt x="2671435" y="4254505"/>
                  <a:pt x="2667274" y="4255068"/>
                  <a:pt x="2663375" y="4253585"/>
                </a:cubicBezTo>
                <a:cubicBezTo>
                  <a:pt x="2658276" y="4251644"/>
                  <a:pt x="2651398" y="4247398"/>
                  <a:pt x="2642736" y="4240841"/>
                </a:cubicBezTo>
                <a:lnTo>
                  <a:pt x="2552962" y="4172967"/>
                </a:lnTo>
                <a:lnTo>
                  <a:pt x="2563999" y="4143956"/>
                </a:lnTo>
                <a:cubicBezTo>
                  <a:pt x="2569589" y="4129262"/>
                  <a:pt x="2574192" y="4119986"/>
                  <a:pt x="2577805" y="4116125"/>
                </a:cubicBezTo>
                <a:cubicBezTo>
                  <a:pt x="2581417" y="4112265"/>
                  <a:pt x="2585673" y="4109764"/>
                  <a:pt x="2590571" y="4108624"/>
                </a:cubicBezTo>
                <a:cubicBezTo>
                  <a:pt x="2595466" y="4107483"/>
                  <a:pt x="2601138" y="4108139"/>
                  <a:pt x="2607585" y="4110591"/>
                </a:cubicBezTo>
                <a:cubicBezTo>
                  <a:pt x="2614182" y="4113100"/>
                  <a:pt x="2621615" y="4117473"/>
                  <a:pt x="2629884" y="4123707"/>
                </a:cubicBezTo>
                <a:lnTo>
                  <a:pt x="2633305" y="4114712"/>
                </a:lnTo>
                <a:lnTo>
                  <a:pt x="2534548" y="4041360"/>
                </a:lnTo>
                <a:lnTo>
                  <a:pt x="2531384" y="4049681"/>
                </a:lnTo>
                <a:cubicBezTo>
                  <a:pt x="2545665" y="4062666"/>
                  <a:pt x="2554178" y="4074914"/>
                  <a:pt x="2556922" y="4086427"/>
                </a:cubicBezTo>
                <a:cubicBezTo>
                  <a:pt x="2559664" y="4097940"/>
                  <a:pt x="2557157" y="4113892"/>
                  <a:pt x="2549401" y="4134282"/>
                </a:cubicBezTo>
                <a:lnTo>
                  <a:pt x="2538536" y="4162845"/>
                </a:lnTo>
                <a:lnTo>
                  <a:pt x="2431252" y="4082130"/>
                </a:lnTo>
                <a:lnTo>
                  <a:pt x="2445967" y="4043447"/>
                </a:lnTo>
                <a:cubicBezTo>
                  <a:pt x="2455834" y="4017509"/>
                  <a:pt x="2463484" y="4001455"/>
                  <a:pt x="2468921" y="3995284"/>
                </a:cubicBezTo>
                <a:cubicBezTo>
                  <a:pt x="2476226" y="3986909"/>
                  <a:pt x="2484297" y="3981483"/>
                  <a:pt x="2493133" y="3979009"/>
                </a:cubicBezTo>
                <a:cubicBezTo>
                  <a:pt x="2500014" y="3977164"/>
                  <a:pt x="2507428" y="3977752"/>
                  <a:pt x="2515374" y="3980776"/>
                </a:cubicBezTo>
                <a:cubicBezTo>
                  <a:pt x="2520021" y="3982543"/>
                  <a:pt x="2525594" y="3985264"/>
                  <a:pt x="2532091" y="3988937"/>
                </a:cubicBezTo>
                <a:lnTo>
                  <a:pt x="2535258" y="3980616"/>
                </a:lnTo>
                <a:close/>
                <a:moveTo>
                  <a:pt x="2519631" y="3708003"/>
                </a:moveTo>
                <a:lnTo>
                  <a:pt x="2517195" y="3716816"/>
                </a:lnTo>
                <a:cubicBezTo>
                  <a:pt x="2523574" y="3723240"/>
                  <a:pt x="2527476" y="3728396"/>
                  <a:pt x="2528896" y="3732284"/>
                </a:cubicBezTo>
                <a:cubicBezTo>
                  <a:pt x="2530319" y="3736172"/>
                  <a:pt x="2530410" y="3740358"/>
                  <a:pt x="2529168" y="3744842"/>
                </a:cubicBezTo>
                <a:cubicBezTo>
                  <a:pt x="2528444" y="3747470"/>
                  <a:pt x="2527547" y="3749802"/>
                  <a:pt x="2526486" y="3751839"/>
                </a:cubicBezTo>
                <a:cubicBezTo>
                  <a:pt x="2525919" y="3752681"/>
                  <a:pt x="2522619" y="3757094"/>
                  <a:pt x="2516583" y="3765078"/>
                </a:cubicBezTo>
                <a:cubicBezTo>
                  <a:pt x="2507822" y="3776303"/>
                  <a:pt x="2502314" y="3784184"/>
                  <a:pt x="2500062" y="3788721"/>
                </a:cubicBezTo>
                <a:cubicBezTo>
                  <a:pt x="2496225" y="3795981"/>
                  <a:pt x="2493108" y="3803940"/>
                  <a:pt x="2490715" y="3812598"/>
                </a:cubicBezTo>
                <a:cubicBezTo>
                  <a:pt x="2483618" y="3838264"/>
                  <a:pt x="2485612" y="3861451"/>
                  <a:pt x="2496697" y="3882157"/>
                </a:cubicBezTo>
                <a:cubicBezTo>
                  <a:pt x="2507781" y="3902864"/>
                  <a:pt x="2524300" y="3916252"/>
                  <a:pt x="2546256" y="3922322"/>
                </a:cubicBezTo>
                <a:cubicBezTo>
                  <a:pt x="2560016" y="3926127"/>
                  <a:pt x="2574142" y="3926204"/>
                  <a:pt x="2588630" y="3922555"/>
                </a:cubicBezTo>
                <a:cubicBezTo>
                  <a:pt x="2597404" y="3920319"/>
                  <a:pt x="2611638" y="3913686"/>
                  <a:pt x="2631330" y="3902654"/>
                </a:cubicBezTo>
                <a:cubicBezTo>
                  <a:pt x="2672366" y="3880048"/>
                  <a:pt x="2700304" y="3866885"/>
                  <a:pt x="2715146" y="3863167"/>
                </a:cubicBezTo>
                <a:cubicBezTo>
                  <a:pt x="2725129" y="3860767"/>
                  <a:pt x="2735377" y="3861021"/>
                  <a:pt x="2745892" y="3863928"/>
                </a:cubicBezTo>
                <a:cubicBezTo>
                  <a:pt x="2762127" y="3868417"/>
                  <a:pt x="2775013" y="3877638"/>
                  <a:pt x="2784552" y="3891593"/>
                </a:cubicBezTo>
                <a:cubicBezTo>
                  <a:pt x="2794093" y="3905547"/>
                  <a:pt x="2796062" y="3922652"/>
                  <a:pt x="2790463" y="3942907"/>
                </a:cubicBezTo>
                <a:cubicBezTo>
                  <a:pt x="2784434" y="3964707"/>
                  <a:pt x="2772903" y="3980533"/>
                  <a:pt x="2755864" y="3990386"/>
                </a:cubicBezTo>
                <a:cubicBezTo>
                  <a:pt x="2738828" y="4000238"/>
                  <a:pt x="2719718" y="4002235"/>
                  <a:pt x="2698536" y="3996380"/>
                </a:cubicBezTo>
                <a:cubicBezTo>
                  <a:pt x="2691116" y="3994327"/>
                  <a:pt x="2681911" y="3991200"/>
                  <a:pt x="2670924" y="3986997"/>
                </a:cubicBezTo>
                <a:lnTo>
                  <a:pt x="2668744" y="3994882"/>
                </a:lnTo>
                <a:lnTo>
                  <a:pt x="2778217" y="4053111"/>
                </a:lnTo>
                <a:lnTo>
                  <a:pt x="2780655" y="4044297"/>
                </a:lnTo>
                <a:cubicBezTo>
                  <a:pt x="2769695" y="4035776"/>
                  <a:pt x="2765479" y="4026954"/>
                  <a:pt x="2768001" y="4017832"/>
                </a:cubicBezTo>
                <a:cubicBezTo>
                  <a:pt x="2769111" y="4013812"/>
                  <a:pt x="2771659" y="4009107"/>
                  <a:pt x="2775645" y="4003719"/>
                </a:cubicBezTo>
                <a:cubicBezTo>
                  <a:pt x="2787167" y="3987930"/>
                  <a:pt x="2794891" y="3976252"/>
                  <a:pt x="2798814" y="3968682"/>
                </a:cubicBezTo>
                <a:cubicBezTo>
                  <a:pt x="2802738" y="3961112"/>
                  <a:pt x="2805982" y="3952689"/>
                  <a:pt x="2808547" y="3943413"/>
                </a:cubicBezTo>
                <a:cubicBezTo>
                  <a:pt x="2813719" y="3924704"/>
                  <a:pt x="2814387" y="3906332"/>
                  <a:pt x="2810554" y="3888297"/>
                </a:cubicBezTo>
                <a:cubicBezTo>
                  <a:pt x="2806719" y="3870260"/>
                  <a:pt x="2798508" y="3854966"/>
                  <a:pt x="2785917" y="3842415"/>
                </a:cubicBezTo>
                <a:cubicBezTo>
                  <a:pt x="2773325" y="3829863"/>
                  <a:pt x="2759068" y="3821386"/>
                  <a:pt x="2743144" y="3816983"/>
                </a:cubicBezTo>
                <a:cubicBezTo>
                  <a:pt x="2729074" y="3813093"/>
                  <a:pt x="2714876" y="3812829"/>
                  <a:pt x="2700547" y="3816191"/>
                </a:cubicBezTo>
                <a:cubicBezTo>
                  <a:pt x="2686221" y="3819553"/>
                  <a:pt x="2664767" y="3829723"/>
                  <a:pt x="2636189" y="3846704"/>
                </a:cubicBezTo>
                <a:cubicBezTo>
                  <a:pt x="2607613" y="3863684"/>
                  <a:pt x="2587529" y="3874026"/>
                  <a:pt x="2575936" y="3877727"/>
                </a:cubicBezTo>
                <a:cubicBezTo>
                  <a:pt x="2564344" y="3881430"/>
                  <a:pt x="2553137" y="3881784"/>
                  <a:pt x="2542313" y="3878792"/>
                </a:cubicBezTo>
                <a:cubicBezTo>
                  <a:pt x="2529944" y="3875372"/>
                  <a:pt x="2520433" y="3867334"/>
                  <a:pt x="2513781" y="3854676"/>
                </a:cubicBezTo>
                <a:cubicBezTo>
                  <a:pt x="2507128" y="3842019"/>
                  <a:pt x="2506024" y="3827651"/>
                  <a:pt x="2510469" y="3811570"/>
                </a:cubicBezTo>
                <a:cubicBezTo>
                  <a:pt x="2516070" y="3791316"/>
                  <a:pt x="2526534" y="3776650"/>
                  <a:pt x="2541858" y="3767573"/>
                </a:cubicBezTo>
                <a:cubicBezTo>
                  <a:pt x="2557183" y="3758495"/>
                  <a:pt x="2574200" y="3756543"/>
                  <a:pt x="2592907" y="3761716"/>
                </a:cubicBezTo>
                <a:cubicBezTo>
                  <a:pt x="2598628" y="3763297"/>
                  <a:pt x="2606042" y="3765679"/>
                  <a:pt x="2615148" y="3768863"/>
                </a:cubicBezTo>
                <a:lnTo>
                  <a:pt x="2617327" y="3760977"/>
                </a:lnTo>
                <a:close/>
                <a:moveTo>
                  <a:pt x="649866" y="3403591"/>
                </a:moveTo>
                <a:cubicBezTo>
                  <a:pt x="574861" y="3403590"/>
                  <a:pt x="514058" y="3464393"/>
                  <a:pt x="514056" y="3539399"/>
                </a:cubicBezTo>
                <a:cubicBezTo>
                  <a:pt x="514056" y="3614404"/>
                  <a:pt x="574861" y="3675208"/>
                  <a:pt x="649866" y="3675208"/>
                </a:cubicBezTo>
                <a:cubicBezTo>
                  <a:pt x="724869" y="3675208"/>
                  <a:pt x="785673" y="3614404"/>
                  <a:pt x="785675" y="3539398"/>
                </a:cubicBezTo>
                <a:cubicBezTo>
                  <a:pt x="785675" y="3464394"/>
                  <a:pt x="724871" y="3403591"/>
                  <a:pt x="649866" y="3403591"/>
                </a:cubicBezTo>
                <a:close/>
                <a:moveTo>
                  <a:pt x="14199" y="3045988"/>
                </a:moveTo>
                <a:cubicBezTo>
                  <a:pt x="121350" y="3045988"/>
                  <a:pt x="208211" y="3132851"/>
                  <a:pt x="208211" y="3240000"/>
                </a:cubicBezTo>
                <a:cubicBezTo>
                  <a:pt x="208211" y="3347150"/>
                  <a:pt x="121350" y="3434012"/>
                  <a:pt x="14199" y="3434012"/>
                </a:cubicBezTo>
                <a:lnTo>
                  <a:pt x="0" y="3431145"/>
                </a:lnTo>
                <a:lnTo>
                  <a:pt x="0" y="3048855"/>
                </a:lnTo>
                <a:close/>
                <a:moveTo>
                  <a:pt x="591434" y="2703530"/>
                </a:moveTo>
                <a:cubicBezTo>
                  <a:pt x="516431" y="2703529"/>
                  <a:pt x="455628" y="2764335"/>
                  <a:pt x="455628" y="2839339"/>
                </a:cubicBezTo>
                <a:cubicBezTo>
                  <a:pt x="455626" y="2914343"/>
                  <a:pt x="516429" y="2975147"/>
                  <a:pt x="591436" y="2975147"/>
                </a:cubicBezTo>
                <a:cubicBezTo>
                  <a:pt x="666441" y="2975147"/>
                  <a:pt x="727245" y="2914342"/>
                  <a:pt x="727245" y="2839340"/>
                </a:cubicBezTo>
                <a:cubicBezTo>
                  <a:pt x="727245" y="2764333"/>
                  <a:pt x="666441" y="2703530"/>
                  <a:pt x="591434" y="2703530"/>
                </a:cubicBezTo>
                <a:close/>
                <a:moveTo>
                  <a:pt x="2412502" y="2358827"/>
                </a:moveTo>
                <a:cubicBezTo>
                  <a:pt x="2407350" y="2374512"/>
                  <a:pt x="2400628" y="2384239"/>
                  <a:pt x="2392340" y="2388011"/>
                </a:cubicBezTo>
                <a:cubicBezTo>
                  <a:pt x="2373764" y="2398644"/>
                  <a:pt x="2354225" y="2408650"/>
                  <a:pt x="2333720" y="2418031"/>
                </a:cubicBezTo>
                <a:cubicBezTo>
                  <a:pt x="2313026" y="2426686"/>
                  <a:pt x="2296875" y="2440490"/>
                  <a:pt x="2285271" y="2459444"/>
                </a:cubicBezTo>
                <a:cubicBezTo>
                  <a:pt x="2282680" y="2477127"/>
                  <a:pt x="2282693" y="2494570"/>
                  <a:pt x="2285312" y="2511769"/>
                </a:cubicBezTo>
                <a:cubicBezTo>
                  <a:pt x="2287823" y="2530382"/>
                  <a:pt x="2295056" y="2550098"/>
                  <a:pt x="2307007" y="2570915"/>
                </a:cubicBezTo>
                <a:cubicBezTo>
                  <a:pt x="2327148" y="2600977"/>
                  <a:pt x="2348267" y="2627979"/>
                  <a:pt x="2370365" y="2651923"/>
                </a:cubicBezTo>
                <a:cubicBezTo>
                  <a:pt x="2379352" y="2661772"/>
                  <a:pt x="2389878" y="2662068"/>
                  <a:pt x="2401943" y="2652808"/>
                </a:cubicBezTo>
                <a:cubicBezTo>
                  <a:pt x="2414140" y="2646010"/>
                  <a:pt x="2428318" y="2637390"/>
                  <a:pt x="2444479" y="2626949"/>
                </a:cubicBezTo>
                <a:cubicBezTo>
                  <a:pt x="2460654" y="2610831"/>
                  <a:pt x="2477927" y="2595631"/>
                  <a:pt x="2496302" y="2581348"/>
                </a:cubicBezTo>
                <a:cubicBezTo>
                  <a:pt x="2500221" y="2576473"/>
                  <a:pt x="2505535" y="2568373"/>
                  <a:pt x="2512244" y="2557047"/>
                </a:cubicBezTo>
                <a:cubicBezTo>
                  <a:pt x="2518950" y="2545722"/>
                  <a:pt x="2515339" y="2544279"/>
                  <a:pt x="2501407" y="2552719"/>
                </a:cubicBezTo>
                <a:cubicBezTo>
                  <a:pt x="2478263" y="2563707"/>
                  <a:pt x="2454012" y="2570227"/>
                  <a:pt x="2428646" y="2572279"/>
                </a:cubicBezTo>
                <a:cubicBezTo>
                  <a:pt x="2408158" y="2576138"/>
                  <a:pt x="2390622" y="2570186"/>
                  <a:pt x="2376043" y="2554422"/>
                </a:cubicBezTo>
                <a:cubicBezTo>
                  <a:pt x="2349759" y="2533325"/>
                  <a:pt x="2331176" y="2509477"/>
                  <a:pt x="2320295" y="2482879"/>
                </a:cubicBezTo>
                <a:cubicBezTo>
                  <a:pt x="2337085" y="2473889"/>
                  <a:pt x="2354527" y="2463286"/>
                  <a:pt x="2372626" y="2451072"/>
                </a:cubicBezTo>
                <a:cubicBezTo>
                  <a:pt x="2403142" y="2435796"/>
                  <a:pt x="2420448" y="2411674"/>
                  <a:pt x="2424544" y="2378705"/>
                </a:cubicBezTo>
                <a:close/>
                <a:moveTo>
                  <a:pt x="2469481" y="2289722"/>
                </a:moveTo>
                <a:lnTo>
                  <a:pt x="2470415" y="2290165"/>
                </a:lnTo>
                <a:lnTo>
                  <a:pt x="2471227" y="2291363"/>
                </a:lnTo>
                <a:close/>
                <a:moveTo>
                  <a:pt x="2492952" y="2152532"/>
                </a:moveTo>
                <a:cubicBezTo>
                  <a:pt x="2500571" y="2163223"/>
                  <a:pt x="2511461" y="2171122"/>
                  <a:pt x="2525630" y="2176234"/>
                </a:cubicBezTo>
                <a:cubicBezTo>
                  <a:pt x="2541263" y="2190150"/>
                  <a:pt x="2557744" y="2203268"/>
                  <a:pt x="2575069" y="2215589"/>
                </a:cubicBezTo>
                <a:cubicBezTo>
                  <a:pt x="2579257" y="2221974"/>
                  <a:pt x="2584487" y="2228079"/>
                  <a:pt x="2590756" y="2233904"/>
                </a:cubicBezTo>
                <a:lnTo>
                  <a:pt x="2599898" y="2240840"/>
                </a:lnTo>
                <a:lnTo>
                  <a:pt x="2571389" y="2236952"/>
                </a:lnTo>
                <a:cubicBezTo>
                  <a:pt x="2558112" y="2233870"/>
                  <a:pt x="2545025" y="2229543"/>
                  <a:pt x="2532132" y="2223969"/>
                </a:cubicBezTo>
                <a:cubicBezTo>
                  <a:pt x="2529965" y="2222160"/>
                  <a:pt x="2528560" y="2216060"/>
                  <a:pt x="2527918" y="2205667"/>
                </a:cubicBezTo>
                <a:cubicBezTo>
                  <a:pt x="2514591" y="2192024"/>
                  <a:pt x="2502062" y="2178374"/>
                  <a:pt x="2490327" y="2164717"/>
                </a:cubicBezTo>
                <a:cubicBezTo>
                  <a:pt x="2489257" y="2164208"/>
                  <a:pt x="2488160" y="2163014"/>
                  <a:pt x="2487033" y="2161132"/>
                </a:cubicBezTo>
                <a:lnTo>
                  <a:pt x="2483950" y="2154288"/>
                </a:lnTo>
                <a:close/>
                <a:moveTo>
                  <a:pt x="2525076" y="2082538"/>
                </a:moveTo>
                <a:cubicBezTo>
                  <a:pt x="2512556" y="2082311"/>
                  <a:pt x="2500562" y="2083309"/>
                  <a:pt x="2489098" y="2085534"/>
                </a:cubicBezTo>
                <a:cubicBezTo>
                  <a:pt x="2481372" y="2088914"/>
                  <a:pt x="2473463" y="2092759"/>
                  <a:pt x="2465372" y="2097070"/>
                </a:cubicBezTo>
                <a:cubicBezTo>
                  <a:pt x="2456215" y="2098136"/>
                  <a:pt x="2449875" y="2102408"/>
                  <a:pt x="2446351" y="2109884"/>
                </a:cubicBezTo>
                <a:cubicBezTo>
                  <a:pt x="2442828" y="2117360"/>
                  <a:pt x="2437594" y="2123201"/>
                  <a:pt x="2430651" y="2127407"/>
                </a:cubicBezTo>
                <a:cubicBezTo>
                  <a:pt x="2429032" y="2152163"/>
                  <a:pt x="2439987" y="2162452"/>
                  <a:pt x="2463512" y="2158273"/>
                </a:cubicBezTo>
                <a:lnTo>
                  <a:pt x="2465165" y="2157951"/>
                </a:lnTo>
                <a:lnTo>
                  <a:pt x="2458847" y="2186109"/>
                </a:lnTo>
                <a:cubicBezTo>
                  <a:pt x="2457836" y="2195385"/>
                  <a:pt x="2457942" y="2204475"/>
                  <a:pt x="2459160" y="2213380"/>
                </a:cubicBezTo>
                <a:cubicBezTo>
                  <a:pt x="2458811" y="2217873"/>
                  <a:pt x="2459405" y="2221944"/>
                  <a:pt x="2460945" y="2225593"/>
                </a:cubicBezTo>
                <a:cubicBezTo>
                  <a:pt x="2462486" y="2229240"/>
                  <a:pt x="2462044" y="2228926"/>
                  <a:pt x="2459625" y="2224652"/>
                </a:cubicBezTo>
                <a:cubicBezTo>
                  <a:pt x="2438183" y="2219786"/>
                  <a:pt x="2419236" y="2214583"/>
                  <a:pt x="2402788" y="2209044"/>
                </a:cubicBezTo>
                <a:cubicBezTo>
                  <a:pt x="2402105" y="2203755"/>
                  <a:pt x="2397938" y="2200244"/>
                  <a:pt x="2390283" y="2198509"/>
                </a:cubicBezTo>
                <a:cubicBezTo>
                  <a:pt x="2382631" y="2196773"/>
                  <a:pt x="2377082" y="2193062"/>
                  <a:pt x="2373637" y="2187376"/>
                </a:cubicBezTo>
                <a:cubicBezTo>
                  <a:pt x="2362650" y="2199685"/>
                  <a:pt x="2352384" y="2208134"/>
                  <a:pt x="2342841" y="2212725"/>
                </a:cubicBezTo>
                <a:cubicBezTo>
                  <a:pt x="2320461" y="2218680"/>
                  <a:pt x="2315944" y="2231073"/>
                  <a:pt x="2329292" y="2249904"/>
                </a:cubicBezTo>
                <a:cubicBezTo>
                  <a:pt x="2342684" y="2264044"/>
                  <a:pt x="2355312" y="2275052"/>
                  <a:pt x="2367181" y="2282930"/>
                </a:cubicBezTo>
                <a:lnTo>
                  <a:pt x="2371788" y="2285639"/>
                </a:lnTo>
                <a:lnTo>
                  <a:pt x="2363779" y="2283403"/>
                </a:lnTo>
                <a:cubicBezTo>
                  <a:pt x="2306578" y="2274823"/>
                  <a:pt x="2249321" y="2271659"/>
                  <a:pt x="2192007" y="2273909"/>
                </a:cubicBezTo>
                <a:cubicBezTo>
                  <a:pt x="2183999" y="2273700"/>
                  <a:pt x="2175348" y="2277039"/>
                  <a:pt x="2166057" y="2283928"/>
                </a:cubicBezTo>
                <a:cubicBezTo>
                  <a:pt x="2156570" y="2285274"/>
                  <a:pt x="2150513" y="2289569"/>
                  <a:pt x="2147883" y="2296813"/>
                </a:cubicBezTo>
                <a:cubicBezTo>
                  <a:pt x="2145255" y="2304056"/>
                  <a:pt x="2139079" y="2310625"/>
                  <a:pt x="2129352" y="2316515"/>
                </a:cubicBezTo>
                <a:cubicBezTo>
                  <a:pt x="2143908" y="2331326"/>
                  <a:pt x="2157038" y="2337869"/>
                  <a:pt x="2168750" y="2336147"/>
                </a:cubicBezTo>
                <a:cubicBezTo>
                  <a:pt x="2180459" y="2334424"/>
                  <a:pt x="2191557" y="2334458"/>
                  <a:pt x="2202044" y="2336248"/>
                </a:cubicBezTo>
                <a:cubicBezTo>
                  <a:pt x="2261321" y="2335539"/>
                  <a:pt x="2321627" y="2339573"/>
                  <a:pt x="2382958" y="2348351"/>
                </a:cubicBezTo>
                <a:cubicBezTo>
                  <a:pt x="2419085" y="2352753"/>
                  <a:pt x="2452695" y="2364617"/>
                  <a:pt x="2483786" y="2383943"/>
                </a:cubicBezTo>
                <a:lnTo>
                  <a:pt x="2515975" y="2389771"/>
                </a:lnTo>
                <a:cubicBezTo>
                  <a:pt x="2528357" y="2377088"/>
                  <a:pt x="2535943" y="2360029"/>
                  <a:pt x="2538733" y="2338594"/>
                </a:cubicBezTo>
                <a:cubicBezTo>
                  <a:pt x="2529513" y="2325884"/>
                  <a:pt x="2519493" y="2318886"/>
                  <a:pt x="2508669" y="2317599"/>
                </a:cubicBezTo>
                <a:cubicBezTo>
                  <a:pt x="2503259" y="2316956"/>
                  <a:pt x="2498538" y="2315487"/>
                  <a:pt x="2494507" y="2313190"/>
                </a:cubicBezTo>
                <a:lnTo>
                  <a:pt x="2484899" y="2304212"/>
                </a:lnTo>
                <a:lnTo>
                  <a:pt x="2493664" y="2304539"/>
                </a:lnTo>
                <a:cubicBezTo>
                  <a:pt x="2496990" y="2303914"/>
                  <a:pt x="2500562" y="2302546"/>
                  <a:pt x="2504382" y="2300438"/>
                </a:cubicBezTo>
                <a:cubicBezTo>
                  <a:pt x="2516540" y="2300794"/>
                  <a:pt x="2524298" y="2295784"/>
                  <a:pt x="2527655" y="2285408"/>
                </a:cubicBezTo>
                <a:lnTo>
                  <a:pt x="2534229" y="2257501"/>
                </a:lnTo>
                <a:lnTo>
                  <a:pt x="2545812" y="2265466"/>
                </a:lnTo>
                <a:cubicBezTo>
                  <a:pt x="2550212" y="2268018"/>
                  <a:pt x="2554650" y="2270125"/>
                  <a:pt x="2559132" y="2271786"/>
                </a:cubicBezTo>
                <a:cubicBezTo>
                  <a:pt x="2562240" y="2278995"/>
                  <a:pt x="2570066" y="2284738"/>
                  <a:pt x="2582607" y="2289013"/>
                </a:cubicBezTo>
                <a:cubicBezTo>
                  <a:pt x="2594962" y="2295733"/>
                  <a:pt x="2608980" y="2302190"/>
                  <a:pt x="2624665" y="2308383"/>
                </a:cubicBezTo>
                <a:cubicBezTo>
                  <a:pt x="2639522" y="2319829"/>
                  <a:pt x="2656944" y="2327099"/>
                  <a:pt x="2676934" y="2330194"/>
                </a:cubicBezTo>
                <a:cubicBezTo>
                  <a:pt x="2690047" y="2330884"/>
                  <a:pt x="2697478" y="2323345"/>
                  <a:pt x="2699230" y="2307580"/>
                </a:cubicBezTo>
                <a:lnTo>
                  <a:pt x="2706907" y="2254691"/>
                </a:lnTo>
                <a:cubicBezTo>
                  <a:pt x="2706167" y="2248779"/>
                  <a:pt x="2704990" y="2241902"/>
                  <a:pt x="2703384" y="2234064"/>
                </a:cubicBezTo>
                <a:cubicBezTo>
                  <a:pt x="2687900" y="2222888"/>
                  <a:pt x="2672786" y="2213089"/>
                  <a:pt x="2658041" y="2204666"/>
                </a:cubicBezTo>
                <a:cubicBezTo>
                  <a:pt x="2642624" y="2192671"/>
                  <a:pt x="2625687" y="2181433"/>
                  <a:pt x="2607238" y="2170955"/>
                </a:cubicBezTo>
                <a:cubicBezTo>
                  <a:pt x="2577925" y="2156732"/>
                  <a:pt x="2550080" y="2142652"/>
                  <a:pt x="2523701" y="2128714"/>
                </a:cubicBezTo>
                <a:cubicBezTo>
                  <a:pt x="2523934" y="2127413"/>
                  <a:pt x="2528849" y="2125886"/>
                  <a:pt x="2538450" y="2124131"/>
                </a:cubicBezTo>
                <a:cubicBezTo>
                  <a:pt x="2551647" y="2119247"/>
                  <a:pt x="2566343" y="2114280"/>
                  <a:pt x="2582538" y="2109230"/>
                </a:cubicBezTo>
                <a:cubicBezTo>
                  <a:pt x="2574771" y="2101082"/>
                  <a:pt x="2567119" y="2093940"/>
                  <a:pt x="2559580" y="2087803"/>
                </a:cubicBezTo>
                <a:cubicBezTo>
                  <a:pt x="2548004" y="2085883"/>
                  <a:pt x="2536504" y="2084129"/>
                  <a:pt x="2525076" y="2082538"/>
                </a:cubicBezTo>
                <a:close/>
                <a:moveTo>
                  <a:pt x="2709067" y="2036632"/>
                </a:moveTo>
                <a:cubicBezTo>
                  <a:pt x="2693942" y="2040974"/>
                  <a:pt x="2684464" y="2050797"/>
                  <a:pt x="2680631" y="2066102"/>
                </a:cubicBezTo>
                <a:cubicBezTo>
                  <a:pt x="2677313" y="2086797"/>
                  <a:pt x="2667979" y="2102975"/>
                  <a:pt x="2652626" y="2114636"/>
                </a:cubicBezTo>
                <a:cubicBezTo>
                  <a:pt x="2646821" y="2119913"/>
                  <a:pt x="2639539" y="2120619"/>
                  <a:pt x="2630778" y="2116752"/>
                </a:cubicBezTo>
                <a:cubicBezTo>
                  <a:pt x="2622022" y="2112886"/>
                  <a:pt x="2612296" y="2110070"/>
                  <a:pt x="2601603" y="2108305"/>
                </a:cubicBezTo>
                <a:cubicBezTo>
                  <a:pt x="2587794" y="2110608"/>
                  <a:pt x="2584632" y="2114828"/>
                  <a:pt x="2592114" y="2120963"/>
                </a:cubicBezTo>
                <a:cubicBezTo>
                  <a:pt x="2599596" y="2127098"/>
                  <a:pt x="2603875" y="2132605"/>
                  <a:pt x="2604951" y="2137485"/>
                </a:cubicBezTo>
                <a:cubicBezTo>
                  <a:pt x="2610006" y="2140644"/>
                  <a:pt x="2612809" y="2145793"/>
                  <a:pt x="2613363" y="2152931"/>
                </a:cubicBezTo>
                <a:cubicBezTo>
                  <a:pt x="2613914" y="2160068"/>
                  <a:pt x="2618278" y="2165353"/>
                  <a:pt x="2626448" y="2168785"/>
                </a:cubicBezTo>
                <a:cubicBezTo>
                  <a:pt x="2630440" y="2173128"/>
                  <a:pt x="2635256" y="2175253"/>
                  <a:pt x="2640893" y="2175158"/>
                </a:cubicBezTo>
                <a:cubicBezTo>
                  <a:pt x="2646532" y="2175063"/>
                  <a:pt x="2648058" y="2177030"/>
                  <a:pt x="2645467" y="2181060"/>
                </a:cubicBezTo>
                <a:cubicBezTo>
                  <a:pt x="2664774" y="2196551"/>
                  <a:pt x="2682879" y="2196946"/>
                  <a:pt x="2699782" y="2182247"/>
                </a:cubicBezTo>
                <a:cubicBezTo>
                  <a:pt x="2711246" y="2175991"/>
                  <a:pt x="2717528" y="2167664"/>
                  <a:pt x="2718623" y="2157261"/>
                </a:cubicBezTo>
                <a:cubicBezTo>
                  <a:pt x="2719718" y="2146860"/>
                  <a:pt x="2723598" y="2135930"/>
                  <a:pt x="2730259" y="2124472"/>
                </a:cubicBezTo>
                <a:cubicBezTo>
                  <a:pt x="2724585" y="2118226"/>
                  <a:pt x="2721863" y="2111625"/>
                  <a:pt x="2722087" y="2104666"/>
                </a:cubicBezTo>
                <a:cubicBezTo>
                  <a:pt x="2725417" y="2082623"/>
                  <a:pt x="2721078" y="2059945"/>
                  <a:pt x="2709067" y="2036632"/>
                </a:cubicBezTo>
                <a:close/>
                <a:moveTo>
                  <a:pt x="2310068" y="1960058"/>
                </a:moveTo>
                <a:cubicBezTo>
                  <a:pt x="2293176" y="1958478"/>
                  <a:pt x="2280192" y="1965587"/>
                  <a:pt x="2271119" y="1981387"/>
                </a:cubicBezTo>
                <a:cubicBezTo>
                  <a:pt x="2279966" y="1987702"/>
                  <a:pt x="2278992" y="1990991"/>
                  <a:pt x="2268200" y="1991257"/>
                </a:cubicBezTo>
                <a:cubicBezTo>
                  <a:pt x="2254027" y="2004865"/>
                  <a:pt x="2238406" y="2014522"/>
                  <a:pt x="2221340" y="2020231"/>
                </a:cubicBezTo>
                <a:cubicBezTo>
                  <a:pt x="2207164" y="2024655"/>
                  <a:pt x="2194032" y="2031002"/>
                  <a:pt x="2181938" y="2039267"/>
                </a:cubicBezTo>
                <a:cubicBezTo>
                  <a:pt x="2169847" y="2047533"/>
                  <a:pt x="2158221" y="2050974"/>
                  <a:pt x="2147059" y="2049592"/>
                </a:cubicBezTo>
                <a:cubicBezTo>
                  <a:pt x="2128852" y="2051850"/>
                  <a:pt x="2110889" y="2058011"/>
                  <a:pt x="2093169" y="2068075"/>
                </a:cubicBezTo>
                <a:cubicBezTo>
                  <a:pt x="2091524" y="2079495"/>
                  <a:pt x="2086726" y="2088539"/>
                  <a:pt x="2078771" y="2095208"/>
                </a:cubicBezTo>
                <a:cubicBezTo>
                  <a:pt x="2070817" y="2101876"/>
                  <a:pt x="2064798" y="2111638"/>
                  <a:pt x="2060715" y="2124496"/>
                </a:cubicBezTo>
                <a:cubicBezTo>
                  <a:pt x="2063136" y="2134323"/>
                  <a:pt x="2066824" y="2137886"/>
                  <a:pt x="2071782" y="2135188"/>
                </a:cubicBezTo>
                <a:lnTo>
                  <a:pt x="2073182" y="2133816"/>
                </a:lnTo>
                <a:lnTo>
                  <a:pt x="2078241" y="2143471"/>
                </a:lnTo>
                <a:cubicBezTo>
                  <a:pt x="2086146" y="2154669"/>
                  <a:pt x="2095857" y="2157628"/>
                  <a:pt x="2107369" y="2152349"/>
                </a:cubicBezTo>
                <a:cubicBezTo>
                  <a:pt x="2122721" y="2145309"/>
                  <a:pt x="2136300" y="2140100"/>
                  <a:pt x="2148105" y="2136719"/>
                </a:cubicBezTo>
                <a:lnTo>
                  <a:pt x="2266622" y="2068704"/>
                </a:lnTo>
                <a:cubicBezTo>
                  <a:pt x="2273107" y="2066147"/>
                  <a:pt x="2278742" y="2061838"/>
                  <a:pt x="2283531" y="2055775"/>
                </a:cubicBezTo>
                <a:cubicBezTo>
                  <a:pt x="2299173" y="2047580"/>
                  <a:pt x="2312280" y="2034350"/>
                  <a:pt x="2322849" y="2016082"/>
                </a:cubicBezTo>
                <a:cubicBezTo>
                  <a:pt x="2326488" y="1997454"/>
                  <a:pt x="2322226" y="1978779"/>
                  <a:pt x="2310068" y="1960058"/>
                </a:cubicBezTo>
                <a:close/>
                <a:moveTo>
                  <a:pt x="2425533" y="1884964"/>
                </a:moveTo>
                <a:cubicBezTo>
                  <a:pt x="2416119" y="1881653"/>
                  <a:pt x="2406233" y="1885248"/>
                  <a:pt x="2395869" y="1895747"/>
                </a:cubicBezTo>
                <a:cubicBezTo>
                  <a:pt x="2397328" y="1904616"/>
                  <a:pt x="2399193" y="1912498"/>
                  <a:pt x="2401461" y="1919396"/>
                </a:cubicBezTo>
                <a:cubicBezTo>
                  <a:pt x="2403996" y="1928964"/>
                  <a:pt x="2406636" y="1939149"/>
                  <a:pt x="2409378" y="1949951"/>
                </a:cubicBezTo>
                <a:cubicBezTo>
                  <a:pt x="2417814" y="1949361"/>
                  <a:pt x="2420551" y="1949919"/>
                  <a:pt x="2417592" y="1951622"/>
                </a:cubicBezTo>
                <a:cubicBezTo>
                  <a:pt x="2380807" y="1968885"/>
                  <a:pt x="2360580" y="1997782"/>
                  <a:pt x="2356915" y="2038312"/>
                </a:cubicBezTo>
                <a:cubicBezTo>
                  <a:pt x="2355613" y="2040378"/>
                  <a:pt x="2354807" y="2042369"/>
                  <a:pt x="2354501" y="2044285"/>
                </a:cubicBezTo>
                <a:lnTo>
                  <a:pt x="2354965" y="2048687"/>
                </a:lnTo>
                <a:lnTo>
                  <a:pt x="2353149" y="2046029"/>
                </a:lnTo>
                <a:cubicBezTo>
                  <a:pt x="2351975" y="2043713"/>
                  <a:pt x="2350761" y="2040741"/>
                  <a:pt x="2349506" y="2037114"/>
                </a:cubicBezTo>
                <a:cubicBezTo>
                  <a:pt x="2346999" y="2029861"/>
                  <a:pt x="2341261" y="2031746"/>
                  <a:pt x="2332295" y="2042770"/>
                </a:cubicBezTo>
                <a:cubicBezTo>
                  <a:pt x="2324543" y="2052217"/>
                  <a:pt x="2322582" y="2061867"/>
                  <a:pt x="2326412" y="2071721"/>
                </a:cubicBezTo>
                <a:cubicBezTo>
                  <a:pt x="2321970" y="2085755"/>
                  <a:pt x="2324367" y="2098783"/>
                  <a:pt x="2333606" y="2110806"/>
                </a:cubicBezTo>
                <a:cubicBezTo>
                  <a:pt x="2342845" y="2122830"/>
                  <a:pt x="2352369" y="2134477"/>
                  <a:pt x="2362180" y="2145750"/>
                </a:cubicBezTo>
                <a:cubicBezTo>
                  <a:pt x="2388774" y="2140281"/>
                  <a:pt x="2402625" y="2123885"/>
                  <a:pt x="2403726" y="2096559"/>
                </a:cubicBezTo>
                <a:cubicBezTo>
                  <a:pt x="2404597" y="2088800"/>
                  <a:pt x="2406212" y="2080090"/>
                  <a:pt x="2408570" y="2070428"/>
                </a:cubicBezTo>
                <a:cubicBezTo>
                  <a:pt x="2401892" y="2054721"/>
                  <a:pt x="2402258" y="2043512"/>
                  <a:pt x="2409672" y="2036800"/>
                </a:cubicBezTo>
                <a:lnTo>
                  <a:pt x="2413382" y="2034819"/>
                </a:lnTo>
                <a:lnTo>
                  <a:pt x="2413739" y="2036562"/>
                </a:lnTo>
                <a:cubicBezTo>
                  <a:pt x="2415384" y="2039142"/>
                  <a:pt x="2419685" y="2038322"/>
                  <a:pt x="2426645" y="2034107"/>
                </a:cubicBezTo>
                <a:cubicBezTo>
                  <a:pt x="2453219" y="2025251"/>
                  <a:pt x="2480232" y="2019464"/>
                  <a:pt x="2507684" y="2016748"/>
                </a:cubicBezTo>
                <a:cubicBezTo>
                  <a:pt x="2528094" y="2008796"/>
                  <a:pt x="2547644" y="2000118"/>
                  <a:pt x="2566334" y="1990716"/>
                </a:cubicBezTo>
                <a:cubicBezTo>
                  <a:pt x="2580881" y="1985815"/>
                  <a:pt x="2588191" y="1977722"/>
                  <a:pt x="2588264" y="1966433"/>
                </a:cubicBezTo>
                <a:cubicBezTo>
                  <a:pt x="2590262" y="1949818"/>
                  <a:pt x="2588936" y="1934443"/>
                  <a:pt x="2584285" y="1920307"/>
                </a:cubicBezTo>
                <a:cubicBezTo>
                  <a:pt x="2584263" y="1914347"/>
                  <a:pt x="2582791" y="1905871"/>
                  <a:pt x="2579865" y="1894881"/>
                </a:cubicBezTo>
                <a:cubicBezTo>
                  <a:pt x="2535493" y="1890093"/>
                  <a:pt x="2492241" y="1888161"/>
                  <a:pt x="2450110" y="1889086"/>
                </a:cubicBezTo>
                <a:cubicBezTo>
                  <a:pt x="2443136" y="1889649"/>
                  <a:pt x="2434945" y="1888275"/>
                  <a:pt x="2425533" y="1884964"/>
                </a:cubicBezTo>
                <a:close/>
                <a:moveTo>
                  <a:pt x="406752" y="1248189"/>
                </a:moveTo>
                <a:lnTo>
                  <a:pt x="709980" y="1833031"/>
                </a:lnTo>
                <a:lnTo>
                  <a:pt x="529898" y="2327796"/>
                </a:lnTo>
                <a:lnTo>
                  <a:pt x="1414140" y="2171880"/>
                </a:lnTo>
                <a:lnTo>
                  <a:pt x="1937444" y="2572059"/>
                </a:lnTo>
                <a:lnTo>
                  <a:pt x="1582568" y="3127083"/>
                </a:lnTo>
                <a:lnTo>
                  <a:pt x="1050488" y="3220903"/>
                </a:lnTo>
                <a:lnTo>
                  <a:pt x="1627301" y="3908319"/>
                </a:lnTo>
                <a:lnTo>
                  <a:pt x="1542388" y="4561600"/>
                </a:lnTo>
                <a:lnTo>
                  <a:pt x="884285" y="4531783"/>
                </a:lnTo>
                <a:lnTo>
                  <a:pt x="545350" y="4127856"/>
                </a:lnTo>
                <a:lnTo>
                  <a:pt x="245556" y="4951525"/>
                </a:lnTo>
                <a:lnTo>
                  <a:pt x="0" y="5053711"/>
                </a:lnTo>
                <a:lnTo>
                  <a:pt x="0" y="4054851"/>
                </a:lnTo>
                <a:lnTo>
                  <a:pt x="14409" y="4064566"/>
                </a:lnTo>
                <a:cubicBezTo>
                  <a:pt x="30657" y="4071438"/>
                  <a:pt x="48521" y="4075238"/>
                  <a:pt x="67272" y="4075238"/>
                </a:cubicBezTo>
                <a:cubicBezTo>
                  <a:pt x="142275" y="4075237"/>
                  <a:pt x="203078" y="4014433"/>
                  <a:pt x="203078" y="3939429"/>
                </a:cubicBezTo>
                <a:cubicBezTo>
                  <a:pt x="203078" y="3864424"/>
                  <a:pt x="142277" y="3803621"/>
                  <a:pt x="67272" y="3803621"/>
                </a:cubicBezTo>
                <a:cubicBezTo>
                  <a:pt x="48520" y="3803621"/>
                  <a:pt x="30656" y="3807421"/>
                  <a:pt x="14408" y="3814294"/>
                </a:cubicBezTo>
                <a:lnTo>
                  <a:pt x="0" y="3824008"/>
                </a:lnTo>
                <a:lnTo>
                  <a:pt x="0" y="3599549"/>
                </a:lnTo>
                <a:lnTo>
                  <a:pt x="261090" y="3490899"/>
                </a:lnTo>
                <a:lnTo>
                  <a:pt x="314355" y="3593632"/>
                </a:lnTo>
                <a:lnTo>
                  <a:pt x="370125" y="3164555"/>
                </a:lnTo>
                <a:lnTo>
                  <a:pt x="510421" y="3170914"/>
                </a:lnTo>
                <a:lnTo>
                  <a:pt x="141434" y="2888743"/>
                </a:lnTo>
                <a:lnTo>
                  <a:pt x="207629" y="2785213"/>
                </a:lnTo>
                <a:lnTo>
                  <a:pt x="0" y="2871617"/>
                </a:lnTo>
                <a:lnTo>
                  <a:pt x="0" y="2664139"/>
                </a:lnTo>
                <a:lnTo>
                  <a:pt x="8860" y="2662351"/>
                </a:lnTo>
                <a:cubicBezTo>
                  <a:pt x="57603" y="2641734"/>
                  <a:pt x="91807" y="2593469"/>
                  <a:pt x="91808" y="2537216"/>
                </a:cubicBezTo>
                <a:cubicBezTo>
                  <a:pt x="91807" y="2480961"/>
                  <a:pt x="57604" y="2432695"/>
                  <a:pt x="8861" y="2412078"/>
                </a:cubicBezTo>
                <a:lnTo>
                  <a:pt x="0" y="2410289"/>
                </a:lnTo>
                <a:lnTo>
                  <a:pt x="0" y="1417455"/>
                </a:lnTo>
                <a:close/>
                <a:moveTo>
                  <a:pt x="14199" y="1086467"/>
                </a:moveTo>
                <a:cubicBezTo>
                  <a:pt x="1203564" y="1086467"/>
                  <a:pt x="2167732" y="2050637"/>
                  <a:pt x="2167732" y="3240000"/>
                </a:cubicBezTo>
                <a:cubicBezTo>
                  <a:pt x="2167732" y="4429364"/>
                  <a:pt x="1203564" y="5393533"/>
                  <a:pt x="14199" y="5393533"/>
                </a:cubicBezTo>
                <a:lnTo>
                  <a:pt x="0" y="5392816"/>
                </a:lnTo>
                <a:lnTo>
                  <a:pt x="0" y="5338805"/>
                </a:lnTo>
                <a:lnTo>
                  <a:pt x="14199" y="5339522"/>
                </a:lnTo>
                <a:cubicBezTo>
                  <a:pt x="1173736" y="5339522"/>
                  <a:pt x="2113724" y="4399534"/>
                  <a:pt x="2113724" y="3240000"/>
                </a:cubicBezTo>
                <a:cubicBezTo>
                  <a:pt x="2113724" y="2080466"/>
                  <a:pt x="1173736" y="1140478"/>
                  <a:pt x="14199" y="1140478"/>
                </a:cubicBezTo>
                <a:lnTo>
                  <a:pt x="0" y="1141195"/>
                </a:lnTo>
                <a:lnTo>
                  <a:pt x="0" y="1087184"/>
                </a:lnTo>
                <a:close/>
                <a:moveTo>
                  <a:pt x="1390165" y="854307"/>
                </a:moveTo>
                <a:cubicBezTo>
                  <a:pt x="1350062" y="852336"/>
                  <a:pt x="1314470" y="857389"/>
                  <a:pt x="1283387" y="869467"/>
                </a:cubicBezTo>
                <a:cubicBezTo>
                  <a:pt x="1252304" y="881545"/>
                  <a:pt x="1230534" y="906175"/>
                  <a:pt x="1218078" y="943358"/>
                </a:cubicBezTo>
                <a:cubicBezTo>
                  <a:pt x="1254727" y="954998"/>
                  <a:pt x="1287918" y="949618"/>
                  <a:pt x="1317651" y="927219"/>
                </a:cubicBezTo>
                <a:cubicBezTo>
                  <a:pt x="1347383" y="904819"/>
                  <a:pt x="1371554" y="880516"/>
                  <a:pt x="1390165" y="854307"/>
                </a:cubicBezTo>
                <a:close/>
                <a:moveTo>
                  <a:pt x="1579619" y="801735"/>
                </a:moveTo>
                <a:cubicBezTo>
                  <a:pt x="1571395" y="800068"/>
                  <a:pt x="1567468" y="811103"/>
                  <a:pt x="1567836" y="834838"/>
                </a:cubicBezTo>
                <a:cubicBezTo>
                  <a:pt x="1563510" y="861785"/>
                  <a:pt x="1570037" y="883550"/>
                  <a:pt x="1587423" y="900133"/>
                </a:cubicBezTo>
                <a:cubicBezTo>
                  <a:pt x="1604809" y="916715"/>
                  <a:pt x="1623434" y="911711"/>
                  <a:pt x="1643303" y="885118"/>
                </a:cubicBezTo>
                <a:cubicBezTo>
                  <a:pt x="1664521" y="874017"/>
                  <a:pt x="1681846" y="876380"/>
                  <a:pt x="1695281" y="892212"/>
                </a:cubicBezTo>
                <a:cubicBezTo>
                  <a:pt x="1708715" y="908043"/>
                  <a:pt x="1701008" y="918030"/>
                  <a:pt x="1672165" y="922175"/>
                </a:cubicBezTo>
                <a:cubicBezTo>
                  <a:pt x="1590264" y="935910"/>
                  <a:pt x="1509902" y="923836"/>
                  <a:pt x="1431082" y="885950"/>
                </a:cubicBezTo>
                <a:cubicBezTo>
                  <a:pt x="1441966" y="904272"/>
                  <a:pt x="1454193" y="919014"/>
                  <a:pt x="1467761" y="930177"/>
                </a:cubicBezTo>
                <a:cubicBezTo>
                  <a:pt x="1481331" y="941340"/>
                  <a:pt x="1479078" y="941756"/>
                  <a:pt x="1461007" y="931426"/>
                </a:cubicBezTo>
                <a:cubicBezTo>
                  <a:pt x="1449623" y="927577"/>
                  <a:pt x="1433541" y="923796"/>
                  <a:pt x="1412758" y="920079"/>
                </a:cubicBezTo>
                <a:cubicBezTo>
                  <a:pt x="1391975" y="916363"/>
                  <a:pt x="1392215" y="925161"/>
                  <a:pt x="1413478" y="946472"/>
                </a:cubicBezTo>
                <a:cubicBezTo>
                  <a:pt x="1457269" y="983932"/>
                  <a:pt x="1508467" y="1006451"/>
                  <a:pt x="1567075" y="1014031"/>
                </a:cubicBezTo>
                <a:cubicBezTo>
                  <a:pt x="1625682" y="1021610"/>
                  <a:pt x="1672068" y="1041030"/>
                  <a:pt x="1706232" y="1072290"/>
                </a:cubicBezTo>
                <a:cubicBezTo>
                  <a:pt x="1661628" y="1071453"/>
                  <a:pt x="1615350" y="1063313"/>
                  <a:pt x="1567397" y="1047872"/>
                </a:cubicBezTo>
                <a:cubicBezTo>
                  <a:pt x="1519443" y="1032431"/>
                  <a:pt x="1473012" y="1019008"/>
                  <a:pt x="1428102" y="1007604"/>
                </a:cubicBezTo>
                <a:cubicBezTo>
                  <a:pt x="1414964" y="1004921"/>
                  <a:pt x="1401564" y="1007824"/>
                  <a:pt x="1387905" y="1016314"/>
                </a:cubicBezTo>
                <a:cubicBezTo>
                  <a:pt x="1374247" y="1024804"/>
                  <a:pt x="1365575" y="1037646"/>
                  <a:pt x="1361891" y="1054843"/>
                </a:cubicBezTo>
                <a:lnTo>
                  <a:pt x="1502538" y="1094553"/>
                </a:lnTo>
                <a:cubicBezTo>
                  <a:pt x="1467634" y="1116842"/>
                  <a:pt x="1431366" y="1137306"/>
                  <a:pt x="1393732" y="1155943"/>
                </a:cubicBezTo>
                <a:cubicBezTo>
                  <a:pt x="1365928" y="1148231"/>
                  <a:pt x="1335809" y="1139846"/>
                  <a:pt x="1303376" y="1130789"/>
                </a:cubicBezTo>
                <a:cubicBezTo>
                  <a:pt x="1270944" y="1121733"/>
                  <a:pt x="1248840" y="1101406"/>
                  <a:pt x="1237068" y="1069808"/>
                </a:cubicBezTo>
                <a:cubicBezTo>
                  <a:pt x="1226414" y="1071803"/>
                  <a:pt x="1221109" y="1083132"/>
                  <a:pt x="1221154" y="1103799"/>
                </a:cubicBezTo>
                <a:cubicBezTo>
                  <a:pt x="1221199" y="1124465"/>
                  <a:pt x="1229775" y="1138509"/>
                  <a:pt x="1246882" y="1145930"/>
                </a:cubicBezTo>
                <a:cubicBezTo>
                  <a:pt x="1265607" y="1169968"/>
                  <a:pt x="1290367" y="1186262"/>
                  <a:pt x="1321167" y="1194808"/>
                </a:cubicBezTo>
                <a:cubicBezTo>
                  <a:pt x="1351968" y="1203355"/>
                  <a:pt x="1377103" y="1212942"/>
                  <a:pt x="1396569" y="1223566"/>
                </a:cubicBezTo>
                <a:cubicBezTo>
                  <a:pt x="1379123" y="1256347"/>
                  <a:pt x="1354518" y="1283731"/>
                  <a:pt x="1322750" y="1305716"/>
                </a:cubicBezTo>
                <a:cubicBezTo>
                  <a:pt x="1290983" y="1327701"/>
                  <a:pt x="1256395" y="1328435"/>
                  <a:pt x="1218988" y="1307919"/>
                </a:cubicBezTo>
                <a:cubicBezTo>
                  <a:pt x="1191121" y="1288156"/>
                  <a:pt x="1181127" y="1297653"/>
                  <a:pt x="1189004" y="1336409"/>
                </a:cubicBezTo>
                <a:cubicBezTo>
                  <a:pt x="1222508" y="1373254"/>
                  <a:pt x="1259359" y="1390449"/>
                  <a:pt x="1299554" y="1387994"/>
                </a:cubicBezTo>
                <a:cubicBezTo>
                  <a:pt x="1339752" y="1385539"/>
                  <a:pt x="1371244" y="1364963"/>
                  <a:pt x="1394038" y="1326266"/>
                </a:cubicBezTo>
                <a:cubicBezTo>
                  <a:pt x="1406910" y="1309910"/>
                  <a:pt x="1420262" y="1292274"/>
                  <a:pt x="1434095" y="1273359"/>
                </a:cubicBezTo>
                <a:cubicBezTo>
                  <a:pt x="1447931" y="1254443"/>
                  <a:pt x="1463495" y="1252413"/>
                  <a:pt x="1480792" y="1267270"/>
                </a:cubicBezTo>
                <a:cubicBezTo>
                  <a:pt x="1497110" y="1288924"/>
                  <a:pt x="1521472" y="1301452"/>
                  <a:pt x="1553874" y="1304853"/>
                </a:cubicBezTo>
                <a:cubicBezTo>
                  <a:pt x="1586278" y="1308253"/>
                  <a:pt x="1599639" y="1291406"/>
                  <a:pt x="1593959" y="1254312"/>
                </a:cubicBezTo>
                <a:cubicBezTo>
                  <a:pt x="1575601" y="1226296"/>
                  <a:pt x="1550862" y="1207723"/>
                  <a:pt x="1519745" y="1198592"/>
                </a:cubicBezTo>
                <a:cubicBezTo>
                  <a:pt x="1488630" y="1189461"/>
                  <a:pt x="1465327" y="1178913"/>
                  <a:pt x="1449843" y="1166949"/>
                </a:cubicBezTo>
                <a:cubicBezTo>
                  <a:pt x="1470919" y="1163024"/>
                  <a:pt x="1498755" y="1157865"/>
                  <a:pt x="1533350" y="1151471"/>
                </a:cubicBezTo>
                <a:cubicBezTo>
                  <a:pt x="1567946" y="1145076"/>
                  <a:pt x="1592875" y="1130313"/>
                  <a:pt x="1608139" y="1107180"/>
                </a:cubicBezTo>
                <a:cubicBezTo>
                  <a:pt x="1632035" y="1111950"/>
                  <a:pt x="1659339" y="1119930"/>
                  <a:pt x="1690053" y="1131121"/>
                </a:cubicBezTo>
                <a:cubicBezTo>
                  <a:pt x="1720770" y="1142311"/>
                  <a:pt x="1751408" y="1140689"/>
                  <a:pt x="1781974" y="1126254"/>
                </a:cubicBezTo>
                <a:cubicBezTo>
                  <a:pt x="1778145" y="1076232"/>
                  <a:pt x="1754038" y="1041054"/>
                  <a:pt x="1709657" y="1020719"/>
                </a:cubicBezTo>
                <a:cubicBezTo>
                  <a:pt x="1665274" y="1000384"/>
                  <a:pt x="1630304" y="982261"/>
                  <a:pt x="1604748" y="966351"/>
                </a:cubicBezTo>
                <a:cubicBezTo>
                  <a:pt x="1626051" y="974534"/>
                  <a:pt x="1656314" y="980889"/>
                  <a:pt x="1695544" y="985416"/>
                </a:cubicBezTo>
                <a:cubicBezTo>
                  <a:pt x="1734771" y="989944"/>
                  <a:pt x="1759182" y="971762"/>
                  <a:pt x="1768770" y="930869"/>
                </a:cubicBezTo>
                <a:lnTo>
                  <a:pt x="1750024" y="888827"/>
                </a:lnTo>
                <a:cubicBezTo>
                  <a:pt x="1706249" y="865156"/>
                  <a:pt x="1663176" y="850745"/>
                  <a:pt x="1620804" y="845593"/>
                </a:cubicBezTo>
                <a:cubicBezTo>
                  <a:pt x="1614567" y="833799"/>
                  <a:pt x="1604058" y="821147"/>
                  <a:pt x="1589275" y="807635"/>
                </a:cubicBezTo>
                <a:cubicBezTo>
                  <a:pt x="1585578" y="804257"/>
                  <a:pt x="1582359" y="802290"/>
                  <a:pt x="1579619" y="801735"/>
                </a:cubicBezTo>
                <a:close/>
                <a:moveTo>
                  <a:pt x="1505507" y="727267"/>
                </a:moveTo>
                <a:cubicBezTo>
                  <a:pt x="1471337" y="737011"/>
                  <a:pt x="1445667" y="756901"/>
                  <a:pt x="1428501" y="786937"/>
                </a:cubicBezTo>
                <a:cubicBezTo>
                  <a:pt x="1411336" y="816975"/>
                  <a:pt x="1411918" y="846190"/>
                  <a:pt x="1430252" y="874582"/>
                </a:cubicBezTo>
                <a:cubicBezTo>
                  <a:pt x="1467978" y="868541"/>
                  <a:pt x="1504192" y="850883"/>
                  <a:pt x="1538892" y="821606"/>
                </a:cubicBezTo>
                <a:cubicBezTo>
                  <a:pt x="1522371" y="810758"/>
                  <a:pt x="1508236" y="803756"/>
                  <a:pt x="1496490" y="800602"/>
                </a:cubicBezTo>
                <a:cubicBezTo>
                  <a:pt x="1484743" y="797450"/>
                  <a:pt x="1482176" y="786210"/>
                  <a:pt x="1488785" y="766885"/>
                </a:cubicBezTo>
                <a:close/>
                <a:moveTo>
                  <a:pt x="0" y="562319"/>
                </a:moveTo>
                <a:lnTo>
                  <a:pt x="15161" y="564655"/>
                </a:lnTo>
                <a:cubicBezTo>
                  <a:pt x="56254" y="568939"/>
                  <a:pt x="98611" y="570801"/>
                  <a:pt x="142236" y="570241"/>
                </a:cubicBezTo>
                <a:lnTo>
                  <a:pt x="156378" y="565425"/>
                </a:lnTo>
                <a:lnTo>
                  <a:pt x="156380" y="571289"/>
                </a:lnTo>
                <a:cubicBezTo>
                  <a:pt x="148278" y="577974"/>
                  <a:pt x="137479" y="583319"/>
                  <a:pt x="123979" y="587327"/>
                </a:cubicBezTo>
                <a:cubicBezTo>
                  <a:pt x="89308" y="602206"/>
                  <a:pt x="55558" y="618800"/>
                  <a:pt x="22727" y="637108"/>
                </a:cubicBezTo>
                <a:cubicBezTo>
                  <a:pt x="14303" y="641782"/>
                  <a:pt x="7932" y="644120"/>
                  <a:pt x="3621" y="644121"/>
                </a:cubicBezTo>
                <a:cubicBezTo>
                  <a:pt x="6575" y="637670"/>
                  <a:pt x="6646" y="634183"/>
                  <a:pt x="3833" y="633662"/>
                </a:cubicBezTo>
                <a:lnTo>
                  <a:pt x="0" y="635307"/>
                </a:lnTo>
                <a:close/>
                <a:moveTo>
                  <a:pt x="14199" y="155210"/>
                </a:moveTo>
                <a:cubicBezTo>
                  <a:pt x="1717883" y="155210"/>
                  <a:pt x="3098990" y="1536317"/>
                  <a:pt x="3098990" y="3240000"/>
                </a:cubicBezTo>
                <a:cubicBezTo>
                  <a:pt x="3098990" y="4943683"/>
                  <a:pt x="1717883" y="6324791"/>
                  <a:pt x="14199" y="6324791"/>
                </a:cubicBezTo>
                <a:lnTo>
                  <a:pt x="0" y="6324074"/>
                </a:lnTo>
                <a:lnTo>
                  <a:pt x="0" y="6097126"/>
                </a:lnTo>
                <a:lnTo>
                  <a:pt x="69206" y="6093273"/>
                </a:lnTo>
                <a:lnTo>
                  <a:pt x="71355" y="6084236"/>
                </a:lnTo>
                <a:cubicBezTo>
                  <a:pt x="54636" y="6084043"/>
                  <a:pt x="44025" y="6082505"/>
                  <a:pt x="39528" y="6079622"/>
                </a:cubicBezTo>
                <a:cubicBezTo>
                  <a:pt x="35030" y="6076740"/>
                  <a:pt x="32615" y="6072336"/>
                  <a:pt x="32285" y="6066410"/>
                </a:cubicBezTo>
                <a:cubicBezTo>
                  <a:pt x="31955" y="6060484"/>
                  <a:pt x="33794" y="6048814"/>
                  <a:pt x="37806" y="6031399"/>
                </a:cubicBezTo>
                <a:lnTo>
                  <a:pt x="84722" y="5826593"/>
                </a:lnTo>
                <a:lnTo>
                  <a:pt x="129990" y="6089889"/>
                </a:lnTo>
                <a:lnTo>
                  <a:pt x="139600" y="6089353"/>
                </a:lnTo>
                <a:lnTo>
                  <a:pt x="314879" y="5813777"/>
                </a:lnTo>
                <a:lnTo>
                  <a:pt x="271579" y="6005609"/>
                </a:lnTo>
                <a:cubicBezTo>
                  <a:pt x="265897" y="6030507"/>
                  <a:pt x="261290" y="6046628"/>
                  <a:pt x="257764" y="6053975"/>
                </a:cubicBezTo>
                <a:cubicBezTo>
                  <a:pt x="254237" y="6061320"/>
                  <a:pt x="250062" y="6066413"/>
                  <a:pt x="245239" y="6069252"/>
                </a:cubicBezTo>
                <a:cubicBezTo>
                  <a:pt x="239029" y="6073132"/>
                  <a:pt x="229839" y="6075412"/>
                  <a:pt x="217666" y="6076090"/>
                </a:cubicBezTo>
                <a:lnTo>
                  <a:pt x="211179" y="6076450"/>
                </a:lnTo>
                <a:lnTo>
                  <a:pt x="209272" y="6085474"/>
                </a:lnTo>
                <a:lnTo>
                  <a:pt x="346453" y="6077835"/>
                </a:lnTo>
                <a:lnTo>
                  <a:pt x="348120" y="6068825"/>
                </a:lnTo>
                <a:lnTo>
                  <a:pt x="342355" y="6069146"/>
                </a:lnTo>
                <a:cubicBezTo>
                  <a:pt x="329221" y="6069877"/>
                  <a:pt x="319481" y="6068090"/>
                  <a:pt x="313137" y="6063784"/>
                </a:cubicBezTo>
                <a:cubicBezTo>
                  <a:pt x="308634" y="6060822"/>
                  <a:pt x="306208" y="6056217"/>
                  <a:pt x="305859" y="6049971"/>
                </a:cubicBezTo>
                <a:cubicBezTo>
                  <a:pt x="305478" y="6043084"/>
                  <a:pt x="306713" y="6033536"/>
                  <a:pt x="309567" y="6021327"/>
                </a:cubicBezTo>
                <a:lnTo>
                  <a:pt x="358363" y="5811355"/>
                </a:lnTo>
                <a:cubicBezTo>
                  <a:pt x="362500" y="5793293"/>
                  <a:pt x="366596" y="5781014"/>
                  <a:pt x="370653" y="5774523"/>
                </a:cubicBezTo>
                <a:cubicBezTo>
                  <a:pt x="374710" y="5768031"/>
                  <a:pt x="379323" y="5763597"/>
                  <a:pt x="384493" y="5761220"/>
                </a:cubicBezTo>
                <a:cubicBezTo>
                  <a:pt x="387474" y="5759930"/>
                  <a:pt x="397580" y="5758242"/>
                  <a:pt x="414817" y="5756158"/>
                </a:cubicBezTo>
                <a:lnTo>
                  <a:pt x="414502" y="5750528"/>
                </a:lnTo>
                <a:lnTo>
                  <a:pt x="425705" y="5752036"/>
                </a:lnTo>
                <a:cubicBezTo>
                  <a:pt x="431700" y="5755830"/>
                  <a:pt x="439568" y="5766945"/>
                  <a:pt x="449310" y="5785382"/>
                </a:cubicBezTo>
                <a:lnTo>
                  <a:pt x="503933" y="5889855"/>
                </a:lnTo>
                <a:lnTo>
                  <a:pt x="492952" y="5988743"/>
                </a:lnTo>
                <a:cubicBezTo>
                  <a:pt x="490714" y="6008560"/>
                  <a:pt x="487578" y="6022590"/>
                  <a:pt x="483544" y="6030831"/>
                </a:cubicBezTo>
                <a:cubicBezTo>
                  <a:pt x="480940" y="6036201"/>
                  <a:pt x="476349" y="6040957"/>
                  <a:pt x="469769" y="6045099"/>
                </a:cubicBezTo>
                <a:cubicBezTo>
                  <a:pt x="465699" y="6047802"/>
                  <a:pt x="456986" y="6050541"/>
                  <a:pt x="443632" y="6053315"/>
                </a:cubicBezTo>
                <a:lnTo>
                  <a:pt x="442399" y="6062593"/>
                </a:lnTo>
                <a:lnTo>
                  <a:pt x="577541" y="6037817"/>
                </a:lnTo>
                <a:lnTo>
                  <a:pt x="578302" y="6028625"/>
                </a:lnTo>
                <a:cubicBezTo>
                  <a:pt x="565965" y="6030725"/>
                  <a:pt x="556626" y="6031377"/>
                  <a:pt x="550282" y="6030582"/>
                </a:cubicBezTo>
                <a:cubicBezTo>
                  <a:pt x="545417" y="6029843"/>
                  <a:pt x="541847" y="6028378"/>
                  <a:pt x="539568" y="6026187"/>
                </a:cubicBezTo>
                <a:cubicBezTo>
                  <a:pt x="537292" y="6023995"/>
                  <a:pt x="535705" y="6020453"/>
                  <a:pt x="534809" y="6015561"/>
                </a:cubicBezTo>
                <a:cubicBezTo>
                  <a:pt x="533420" y="6007987"/>
                  <a:pt x="533821" y="5993724"/>
                  <a:pt x="536016" y="5972774"/>
                </a:cubicBezTo>
                <a:lnTo>
                  <a:pt x="545147" y="5889150"/>
                </a:lnTo>
                <a:lnTo>
                  <a:pt x="603851" y="5766346"/>
                </a:lnTo>
                <a:cubicBezTo>
                  <a:pt x="614336" y="5744364"/>
                  <a:pt x="622679" y="5729380"/>
                  <a:pt x="628879" y="5721394"/>
                </a:cubicBezTo>
                <a:cubicBezTo>
                  <a:pt x="633477" y="5715332"/>
                  <a:pt x="638398" y="5710597"/>
                  <a:pt x="643643" y="5707189"/>
                </a:cubicBezTo>
                <a:cubicBezTo>
                  <a:pt x="647012" y="5705103"/>
                  <a:pt x="653473" y="5702533"/>
                  <a:pt x="663025" y="5699477"/>
                </a:cubicBezTo>
                <a:lnTo>
                  <a:pt x="663311" y="5690374"/>
                </a:lnTo>
                <a:lnTo>
                  <a:pt x="562487" y="5708858"/>
                </a:lnTo>
                <a:lnTo>
                  <a:pt x="561727" y="5718048"/>
                </a:lnTo>
                <a:cubicBezTo>
                  <a:pt x="577836" y="5716073"/>
                  <a:pt x="587798" y="5715919"/>
                  <a:pt x="591609" y="5717585"/>
                </a:cubicBezTo>
                <a:cubicBezTo>
                  <a:pt x="595420" y="5719251"/>
                  <a:pt x="597645" y="5721820"/>
                  <a:pt x="598281" y="5725290"/>
                </a:cubicBezTo>
                <a:cubicBezTo>
                  <a:pt x="599410" y="5731444"/>
                  <a:pt x="594122" y="5747091"/>
                  <a:pt x="582424" y="5772232"/>
                </a:cubicBezTo>
                <a:lnTo>
                  <a:pt x="537025" y="5868866"/>
                </a:lnTo>
                <a:lnTo>
                  <a:pt x="494980" y="5786305"/>
                </a:lnTo>
                <a:cubicBezTo>
                  <a:pt x="487541" y="5771523"/>
                  <a:pt x="483227" y="5760898"/>
                  <a:pt x="482042" y="5754429"/>
                </a:cubicBezTo>
                <a:cubicBezTo>
                  <a:pt x="481231" y="5750012"/>
                  <a:pt x="481628" y="5745943"/>
                  <a:pt x="483230" y="5742224"/>
                </a:cubicBezTo>
                <a:cubicBezTo>
                  <a:pt x="484831" y="5738506"/>
                  <a:pt x="487265" y="5735777"/>
                  <a:pt x="490535" y="5734036"/>
                </a:cubicBezTo>
                <a:cubicBezTo>
                  <a:pt x="492441" y="5732871"/>
                  <a:pt x="500708" y="5730377"/>
                  <a:pt x="515338" y="5726553"/>
                </a:cubicBezTo>
                <a:lnTo>
                  <a:pt x="516574" y="5717276"/>
                </a:lnTo>
                <a:lnTo>
                  <a:pt x="397998" y="5739014"/>
                </a:lnTo>
                <a:lnTo>
                  <a:pt x="397237" y="5748204"/>
                </a:lnTo>
                <a:lnTo>
                  <a:pt x="397319" y="5748215"/>
                </a:lnTo>
                <a:lnTo>
                  <a:pt x="334799" y="5751697"/>
                </a:lnTo>
                <a:lnTo>
                  <a:pt x="160333" y="6024577"/>
                </a:lnTo>
                <a:lnTo>
                  <a:pt x="115693" y="5763898"/>
                </a:lnTo>
                <a:lnTo>
                  <a:pt x="34730" y="5768406"/>
                </a:lnTo>
                <a:lnTo>
                  <a:pt x="32822" y="5777429"/>
                </a:lnTo>
                <a:cubicBezTo>
                  <a:pt x="45857" y="5777828"/>
                  <a:pt x="54831" y="5778855"/>
                  <a:pt x="59744" y="5780508"/>
                </a:cubicBezTo>
                <a:cubicBezTo>
                  <a:pt x="64655" y="5782163"/>
                  <a:pt x="69906" y="5785566"/>
                  <a:pt x="75494" y="5790718"/>
                </a:cubicBezTo>
                <a:lnTo>
                  <a:pt x="18146" y="6037555"/>
                </a:lnTo>
                <a:cubicBezTo>
                  <a:pt x="13610" y="6057086"/>
                  <a:pt x="8941" y="6069878"/>
                  <a:pt x="4136" y="6075929"/>
                </a:cubicBezTo>
                <a:lnTo>
                  <a:pt x="0" y="6077639"/>
                </a:lnTo>
                <a:lnTo>
                  <a:pt x="0" y="5776670"/>
                </a:lnTo>
                <a:lnTo>
                  <a:pt x="2358" y="5769689"/>
                </a:lnTo>
                <a:lnTo>
                  <a:pt x="0" y="5769513"/>
                </a:lnTo>
                <a:lnTo>
                  <a:pt x="0" y="5454471"/>
                </a:lnTo>
                <a:lnTo>
                  <a:pt x="14199" y="5455188"/>
                </a:lnTo>
                <a:cubicBezTo>
                  <a:pt x="1237615" y="5455188"/>
                  <a:pt x="2229389" y="4463415"/>
                  <a:pt x="2229389" y="3240000"/>
                </a:cubicBezTo>
                <a:cubicBezTo>
                  <a:pt x="2229389" y="2016585"/>
                  <a:pt x="1237615" y="1024812"/>
                  <a:pt x="14199" y="1024812"/>
                </a:cubicBezTo>
                <a:lnTo>
                  <a:pt x="0" y="1025529"/>
                </a:lnTo>
                <a:lnTo>
                  <a:pt x="0" y="684760"/>
                </a:lnTo>
                <a:lnTo>
                  <a:pt x="5754" y="687548"/>
                </a:lnTo>
                <a:cubicBezTo>
                  <a:pt x="14674" y="687498"/>
                  <a:pt x="23488" y="683025"/>
                  <a:pt x="32195" y="674129"/>
                </a:cubicBezTo>
                <a:cubicBezTo>
                  <a:pt x="55045" y="661256"/>
                  <a:pt x="74623" y="650787"/>
                  <a:pt x="90937" y="642723"/>
                </a:cubicBezTo>
                <a:cubicBezTo>
                  <a:pt x="114572" y="631689"/>
                  <a:pt x="135402" y="622302"/>
                  <a:pt x="153426" y="614563"/>
                </a:cubicBezTo>
                <a:cubicBezTo>
                  <a:pt x="155405" y="622399"/>
                  <a:pt x="154789" y="634475"/>
                  <a:pt x="151575" y="650792"/>
                </a:cubicBezTo>
                <a:cubicBezTo>
                  <a:pt x="148891" y="688624"/>
                  <a:pt x="147824" y="728523"/>
                  <a:pt x="148373" y="770486"/>
                </a:cubicBezTo>
                <a:cubicBezTo>
                  <a:pt x="147841" y="787332"/>
                  <a:pt x="148649" y="803437"/>
                  <a:pt x="150801" y="818803"/>
                </a:cubicBezTo>
                <a:cubicBezTo>
                  <a:pt x="149197" y="838806"/>
                  <a:pt x="150281" y="857567"/>
                  <a:pt x="154051" y="875087"/>
                </a:cubicBezTo>
                <a:cubicBezTo>
                  <a:pt x="154056" y="890007"/>
                  <a:pt x="159695" y="903395"/>
                  <a:pt x="170976" y="915251"/>
                </a:cubicBezTo>
                <a:cubicBezTo>
                  <a:pt x="173595" y="924121"/>
                  <a:pt x="180596" y="933201"/>
                  <a:pt x="191979" y="942489"/>
                </a:cubicBezTo>
                <a:cubicBezTo>
                  <a:pt x="202727" y="926222"/>
                  <a:pt x="208646" y="910149"/>
                  <a:pt x="209737" y="894270"/>
                </a:cubicBezTo>
                <a:cubicBezTo>
                  <a:pt x="214103" y="869141"/>
                  <a:pt x="216008" y="843051"/>
                  <a:pt x="215454" y="815999"/>
                </a:cubicBezTo>
                <a:cubicBezTo>
                  <a:pt x="216532" y="790992"/>
                  <a:pt x="215978" y="765138"/>
                  <a:pt x="213790" y="738437"/>
                </a:cubicBezTo>
                <a:cubicBezTo>
                  <a:pt x="213316" y="729967"/>
                  <a:pt x="213878" y="720919"/>
                  <a:pt x="215476" y="711294"/>
                </a:cubicBezTo>
                <a:cubicBezTo>
                  <a:pt x="214391" y="690103"/>
                  <a:pt x="215165" y="668680"/>
                  <a:pt x="217793" y="647026"/>
                </a:cubicBezTo>
                <a:cubicBezTo>
                  <a:pt x="218326" y="627640"/>
                  <a:pt x="219832" y="611516"/>
                  <a:pt x="222309" y="598656"/>
                </a:cubicBezTo>
                <a:cubicBezTo>
                  <a:pt x="263724" y="588293"/>
                  <a:pt x="306842" y="575542"/>
                  <a:pt x="351668" y="560404"/>
                </a:cubicBezTo>
                <a:cubicBezTo>
                  <a:pt x="359829" y="552788"/>
                  <a:pt x="369495" y="546458"/>
                  <a:pt x="380666" y="541415"/>
                </a:cubicBezTo>
                <a:cubicBezTo>
                  <a:pt x="373921" y="525471"/>
                  <a:pt x="364382" y="516524"/>
                  <a:pt x="352056" y="514577"/>
                </a:cubicBezTo>
                <a:cubicBezTo>
                  <a:pt x="341890" y="510096"/>
                  <a:pt x="331456" y="508474"/>
                  <a:pt x="320753" y="509710"/>
                </a:cubicBezTo>
                <a:cubicBezTo>
                  <a:pt x="300268" y="520512"/>
                  <a:pt x="276357" y="528453"/>
                  <a:pt x="249023" y="533534"/>
                </a:cubicBezTo>
                <a:cubicBezTo>
                  <a:pt x="254935" y="538726"/>
                  <a:pt x="256240" y="540984"/>
                  <a:pt x="252933" y="540310"/>
                </a:cubicBezTo>
                <a:cubicBezTo>
                  <a:pt x="249626" y="539634"/>
                  <a:pt x="245979" y="539028"/>
                  <a:pt x="241991" y="538490"/>
                </a:cubicBezTo>
                <a:cubicBezTo>
                  <a:pt x="228863" y="545714"/>
                  <a:pt x="219828" y="549746"/>
                  <a:pt x="214892" y="550586"/>
                </a:cubicBezTo>
                <a:cubicBezTo>
                  <a:pt x="213061" y="518881"/>
                  <a:pt x="212682" y="484706"/>
                  <a:pt x="213760" y="448063"/>
                </a:cubicBezTo>
                <a:cubicBezTo>
                  <a:pt x="211520" y="423030"/>
                  <a:pt x="209108" y="397882"/>
                  <a:pt x="206525" y="372620"/>
                </a:cubicBezTo>
                <a:cubicBezTo>
                  <a:pt x="207584" y="359855"/>
                  <a:pt x="207543" y="346286"/>
                  <a:pt x="206400" y="331913"/>
                </a:cubicBezTo>
                <a:cubicBezTo>
                  <a:pt x="203162" y="318447"/>
                  <a:pt x="198881" y="303733"/>
                  <a:pt x="193554" y="287771"/>
                </a:cubicBezTo>
                <a:cubicBezTo>
                  <a:pt x="179903" y="271228"/>
                  <a:pt x="164938" y="263768"/>
                  <a:pt x="148658" y="265389"/>
                </a:cubicBezTo>
                <a:cubicBezTo>
                  <a:pt x="143823" y="262909"/>
                  <a:pt x="134819" y="261030"/>
                  <a:pt x="121643" y="259750"/>
                </a:cubicBezTo>
                <a:cubicBezTo>
                  <a:pt x="128097" y="271871"/>
                  <a:pt x="130787" y="281346"/>
                  <a:pt x="129710" y="288173"/>
                </a:cubicBezTo>
                <a:cubicBezTo>
                  <a:pt x="138078" y="292355"/>
                  <a:pt x="144515" y="298936"/>
                  <a:pt x="149016" y="307918"/>
                </a:cubicBezTo>
                <a:cubicBezTo>
                  <a:pt x="152801" y="316609"/>
                  <a:pt x="153349" y="325429"/>
                  <a:pt x="150667" y="334379"/>
                </a:cubicBezTo>
                <a:cubicBezTo>
                  <a:pt x="153935" y="364194"/>
                  <a:pt x="156358" y="393945"/>
                  <a:pt x="157940" y="423631"/>
                </a:cubicBezTo>
                <a:cubicBezTo>
                  <a:pt x="157414" y="436336"/>
                  <a:pt x="157427" y="451646"/>
                  <a:pt x="157979" y="469561"/>
                </a:cubicBezTo>
                <a:cubicBezTo>
                  <a:pt x="159587" y="492258"/>
                  <a:pt x="159712" y="510677"/>
                  <a:pt x="158354" y="524820"/>
                </a:cubicBezTo>
                <a:cubicBezTo>
                  <a:pt x="144131" y="508184"/>
                  <a:pt x="120563" y="499870"/>
                  <a:pt x="87650" y="499879"/>
                </a:cubicBezTo>
                <a:cubicBezTo>
                  <a:pt x="71771" y="496110"/>
                  <a:pt x="55065" y="495977"/>
                  <a:pt x="37530" y="499476"/>
                </a:cubicBezTo>
                <a:lnTo>
                  <a:pt x="0" y="502890"/>
                </a:lnTo>
                <a:lnTo>
                  <a:pt x="0" y="499407"/>
                </a:lnTo>
                <a:lnTo>
                  <a:pt x="8071" y="493344"/>
                </a:lnTo>
                <a:cubicBezTo>
                  <a:pt x="23117" y="483124"/>
                  <a:pt x="39323" y="476109"/>
                  <a:pt x="56690" y="472296"/>
                </a:cubicBezTo>
                <a:cubicBezTo>
                  <a:pt x="68152" y="465064"/>
                  <a:pt x="77192" y="459317"/>
                  <a:pt x="83815" y="455054"/>
                </a:cubicBezTo>
                <a:cubicBezTo>
                  <a:pt x="91875" y="460305"/>
                  <a:pt x="103556" y="463765"/>
                  <a:pt x="118858" y="465433"/>
                </a:cubicBezTo>
                <a:cubicBezTo>
                  <a:pt x="134159" y="467101"/>
                  <a:pt x="145062" y="459178"/>
                  <a:pt x="151568" y="441663"/>
                </a:cubicBezTo>
                <a:cubicBezTo>
                  <a:pt x="154946" y="403642"/>
                  <a:pt x="138194" y="385484"/>
                  <a:pt x="101312" y="387188"/>
                </a:cubicBezTo>
                <a:cubicBezTo>
                  <a:pt x="87564" y="387671"/>
                  <a:pt x="73002" y="383872"/>
                  <a:pt x="57625" y="375792"/>
                </a:cubicBezTo>
                <a:cubicBezTo>
                  <a:pt x="44325" y="387627"/>
                  <a:pt x="28067" y="393005"/>
                  <a:pt x="8851" y="391924"/>
                </a:cubicBezTo>
                <a:cubicBezTo>
                  <a:pt x="6723" y="405579"/>
                  <a:pt x="13585" y="414727"/>
                  <a:pt x="29431" y="419368"/>
                </a:cubicBezTo>
                <a:cubicBezTo>
                  <a:pt x="39912" y="420999"/>
                  <a:pt x="40602" y="424708"/>
                  <a:pt x="31501" y="430493"/>
                </a:cubicBezTo>
                <a:lnTo>
                  <a:pt x="0" y="462474"/>
                </a:lnTo>
                <a:lnTo>
                  <a:pt x="0" y="155927"/>
                </a:lnTo>
                <a:close/>
                <a:moveTo>
                  <a:pt x="14199" y="0"/>
                </a:moveTo>
                <a:cubicBezTo>
                  <a:pt x="1803602" y="0"/>
                  <a:pt x="3254199" y="1450598"/>
                  <a:pt x="3254199" y="3240000"/>
                </a:cubicBezTo>
                <a:cubicBezTo>
                  <a:pt x="3254199" y="5029403"/>
                  <a:pt x="1803602" y="6480000"/>
                  <a:pt x="14199" y="6480000"/>
                </a:cubicBezTo>
                <a:lnTo>
                  <a:pt x="0" y="6479641"/>
                </a:lnTo>
                <a:lnTo>
                  <a:pt x="0" y="6420509"/>
                </a:lnTo>
                <a:lnTo>
                  <a:pt x="14199" y="6421226"/>
                </a:lnTo>
                <a:cubicBezTo>
                  <a:pt x="1771142" y="6421226"/>
                  <a:pt x="3195427" y="4996943"/>
                  <a:pt x="3195427" y="3240000"/>
                </a:cubicBezTo>
                <a:cubicBezTo>
                  <a:pt x="3195427" y="1483058"/>
                  <a:pt x="1771142" y="58774"/>
                  <a:pt x="14199" y="58774"/>
                </a:cubicBezTo>
                <a:lnTo>
                  <a:pt x="0" y="59491"/>
                </a:lnTo>
                <a:lnTo>
                  <a:pt x="0" y="359"/>
                </a:lnTo>
                <a:close/>
              </a:path>
            </a:pathLst>
          </a:custGeom>
          <a:solidFill>
            <a:schemeClr val="tx2">
              <a:alpha val="40000"/>
            </a:schemeClr>
          </a:solidFill>
          <a:ln>
            <a:solidFill>
              <a:schemeClr val="bg1">
                <a:lumMod val="65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Tree>
    <p:extLst>
      <p:ext uri="{BB962C8B-B14F-4D97-AF65-F5344CB8AC3E}">
        <p14:creationId xmlns:p14="http://schemas.microsoft.com/office/powerpoint/2010/main" val="182474031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_视频">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pic>
        <p:nvPicPr>
          <p:cNvPr id="28" name="Picture 4" descr="https://imgazure.microsoftstore.com.cn/_ui/desktop/static/img/2258-00000/surface_banner_3.png">
            <a:extLst>
              <a:ext uri="{FF2B5EF4-FFF2-40B4-BE49-F238E27FC236}">
                <a16:creationId xmlns:a16="http://schemas.microsoft.com/office/drawing/2014/main" id="{BA9245E2-1F2E-461F-86E3-0C50BF3A384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003" r="7003"/>
          <a:stretch/>
        </p:blipFill>
        <p:spPr bwMode="auto">
          <a:xfrm>
            <a:off x="1195148" y="978752"/>
            <a:ext cx="7664927" cy="5256000"/>
          </a:xfrm>
          <a:prstGeom prst="rect">
            <a:avLst/>
          </a:prstGeom>
          <a:noFill/>
          <a:extLst>
            <a:ext uri="{909E8E84-426E-40DD-AFC4-6F175D3DCCD1}">
              <a14:hiddenFill xmlns:a14="http://schemas.microsoft.com/office/drawing/2010/main">
                <a:solidFill>
                  <a:srgbClr val="FFFFFF"/>
                </a:solidFill>
              </a14:hiddenFill>
            </a:ext>
          </a:extLst>
        </p:spPr>
      </p:pic>
      <p:sp>
        <p:nvSpPr>
          <p:cNvPr id="23" name="媒体占位符 2">
            <a:extLst>
              <a:ext uri="{FF2B5EF4-FFF2-40B4-BE49-F238E27FC236}">
                <a16:creationId xmlns:a16="http://schemas.microsoft.com/office/drawing/2014/main" id="{1E4118EE-0038-48DE-81F5-476A482354AB}"/>
              </a:ext>
            </a:extLst>
          </p:cNvPr>
          <p:cNvSpPr>
            <a:spLocks noGrp="1"/>
          </p:cNvSpPr>
          <p:nvPr>
            <p:ph type="media" sz="quarter" idx="19" hasCustomPrompt="1"/>
          </p:nvPr>
        </p:nvSpPr>
        <p:spPr>
          <a:xfrm>
            <a:off x="2331603" y="1113955"/>
            <a:ext cx="5583707" cy="3778122"/>
          </a:xfrm>
          <a:prstGeom prst="rect">
            <a:avLst/>
          </a:prstGeom>
          <a:effectLst/>
        </p:spPr>
        <p:txBody>
          <a:bodyPr/>
          <a:lstStyle>
            <a:lvl1pPr marL="0" indent="0" algn="l">
              <a:buNone/>
              <a:defRPr lang="zh-CN" altLang="en-US" sz="2400" b="0" i="0" dirty="0">
                <a:solidFill>
                  <a:schemeClr val="tx1">
                    <a:alpha val="0"/>
                  </a:schemeClr>
                </a:solidFill>
                <a:latin typeface="Arial" panose="020B0604020202020204" pitchFamily="34" charset="0"/>
              </a:defRPr>
            </a:lvl1pPr>
          </a:lstStyle>
          <a:p>
            <a:pPr marL="228594" lvl="0" indent="-228594" algn="ctr">
              <a:lnSpc>
                <a:spcPct val="200000"/>
              </a:lnSpc>
            </a:pPr>
            <a:r>
              <a:rPr lang="en-US" altLang="zh-CN" dirty="0"/>
              <a:t>Video</a:t>
            </a:r>
            <a:endParaRPr lang="zh-CN" altLang="en-US" dirty="0"/>
          </a:p>
        </p:txBody>
      </p:sp>
      <p:sp>
        <p:nvSpPr>
          <p:cNvPr id="21" name="文本框 20">
            <a:extLst>
              <a:ext uri="{FF2B5EF4-FFF2-40B4-BE49-F238E27FC236}">
                <a16:creationId xmlns:a16="http://schemas.microsoft.com/office/drawing/2014/main" id="{9D8ECA1D-3939-4770-8DFE-57BEF74C3B3F}"/>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4" name="直接连接符 23">
            <a:extLst>
              <a:ext uri="{FF2B5EF4-FFF2-40B4-BE49-F238E27FC236}">
                <a16:creationId xmlns:a16="http://schemas.microsoft.com/office/drawing/2014/main" id="{AA199D06-8D62-462A-82E8-FA6DF46F384E}"/>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5525E76B-B1E2-40D3-B639-5AAED900675F}"/>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椭圆 25">
            <a:extLst>
              <a:ext uri="{FF2B5EF4-FFF2-40B4-BE49-F238E27FC236}">
                <a16:creationId xmlns:a16="http://schemas.microsoft.com/office/drawing/2014/main" id="{F4EC192D-2CD0-4560-BC54-4E87E3EA56E1}"/>
              </a:ext>
            </a:extLst>
          </p:cNvPr>
          <p:cNvSpPr>
            <a:spLocks noChangeAspect="1"/>
          </p:cNvSpPr>
          <p:nvPr userDrawn="1"/>
        </p:nvSpPr>
        <p:spPr>
          <a:xfrm>
            <a:off x="1156800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379FA427-337F-401F-9D17-EF8E1A23339B}"/>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953C68D0-4F7D-4FFE-BEFE-7DFD214EF8E4}"/>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0" name="椭圆 29">
            <a:extLst>
              <a:ext uri="{FF2B5EF4-FFF2-40B4-BE49-F238E27FC236}">
                <a16:creationId xmlns:a16="http://schemas.microsoft.com/office/drawing/2014/main" id="{C88D7436-E3BE-4A38-89E8-C014099FABA1}"/>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31" name="椭圆 30">
            <a:extLst>
              <a:ext uri="{FF2B5EF4-FFF2-40B4-BE49-F238E27FC236}">
                <a16:creationId xmlns:a16="http://schemas.microsoft.com/office/drawing/2014/main" id="{C00DBA64-A1CA-4A22-B3F0-570EDEED9130}"/>
              </a:ext>
            </a:extLst>
          </p:cNvPr>
          <p:cNvSpPr>
            <a:spLocks noChangeAspect="1"/>
          </p:cNvSpPr>
          <p:nvPr userDrawn="1"/>
        </p:nvSpPr>
        <p:spPr>
          <a:xfrm>
            <a:off x="10898887"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40733556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_中国地图">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B62341E4-039A-4AF7-9A9C-B479213682D7}"/>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A5FD00FB-58D5-4AA2-991E-6BB525D6AC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90" name="图片占位符 4">
            <a:extLst>
              <a:ext uri="{FF2B5EF4-FFF2-40B4-BE49-F238E27FC236}">
                <a16:creationId xmlns:a16="http://schemas.microsoft.com/office/drawing/2014/main" id="{A173AA15-858D-41DF-A692-69834E330572}"/>
              </a:ext>
            </a:extLst>
          </p:cNvPr>
          <p:cNvSpPr>
            <a:spLocks noGrp="1"/>
          </p:cNvSpPr>
          <p:nvPr>
            <p:ph type="pic" sz="quarter" idx="15" hasCustomPrompt="1"/>
          </p:nvPr>
        </p:nvSpPr>
        <p:spPr>
          <a:xfrm>
            <a:off x="901438" y="1314311"/>
            <a:ext cx="1620000" cy="1242000"/>
          </a:xfrm>
          <a:prstGeom prst="rect">
            <a:avLst/>
          </a:prstGeom>
          <a:effectLst/>
        </p:spPr>
        <p:txBody>
          <a:bodyPr/>
          <a:lstStyle>
            <a:lvl1pPr marL="0" indent="0" algn="ctr">
              <a:lnSpc>
                <a:spcPct val="200000"/>
              </a:lnSpc>
              <a:buNone/>
              <a:defRPr sz="1400" b="0" i="0">
                <a:latin typeface="Arial" panose="020B0604020202020204" pitchFamily="34" charset="0"/>
              </a:defRPr>
            </a:lvl1pPr>
          </a:lstStyle>
          <a:p>
            <a:r>
              <a:rPr lang="zh-CN" altLang="en-US" dirty="0"/>
              <a:t>一键换图</a:t>
            </a:r>
          </a:p>
        </p:txBody>
      </p:sp>
      <p:sp>
        <p:nvSpPr>
          <p:cNvPr id="91" name="图片占位符 4">
            <a:extLst>
              <a:ext uri="{FF2B5EF4-FFF2-40B4-BE49-F238E27FC236}">
                <a16:creationId xmlns:a16="http://schemas.microsoft.com/office/drawing/2014/main" id="{76084456-0F31-40EE-8027-DD812085EC1D}"/>
              </a:ext>
            </a:extLst>
          </p:cNvPr>
          <p:cNvSpPr>
            <a:spLocks noGrp="1"/>
          </p:cNvSpPr>
          <p:nvPr>
            <p:ph type="pic" sz="quarter" idx="16" hasCustomPrompt="1"/>
          </p:nvPr>
        </p:nvSpPr>
        <p:spPr>
          <a:xfrm>
            <a:off x="901438" y="2930514"/>
            <a:ext cx="1620000" cy="1242000"/>
          </a:xfrm>
          <a:prstGeom prst="rect">
            <a:avLst/>
          </a:prstGeom>
          <a:effectLst/>
        </p:spPr>
        <p:txBody>
          <a:bodyPr/>
          <a:lstStyle>
            <a:lvl1pPr marL="0" indent="0" algn="ctr">
              <a:lnSpc>
                <a:spcPct val="200000"/>
              </a:lnSpc>
              <a:buNone/>
              <a:defRPr sz="1400" b="0" i="0">
                <a:latin typeface="Arial" panose="020B0604020202020204" pitchFamily="34" charset="0"/>
              </a:defRPr>
            </a:lvl1pPr>
          </a:lstStyle>
          <a:p>
            <a:r>
              <a:rPr lang="zh-CN" altLang="en-US" dirty="0"/>
              <a:t>一键换图</a:t>
            </a:r>
          </a:p>
        </p:txBody>
      </p:sp>
      <p:sp>
        <p:nvSpPr>
          <p:cNvPr id="92" name="图片占位符 4">
            <a:extLst>
              <a:ext uri="{FF2B5EF4-FFF2-40B4-BE49-F238E27FC236}">
                <a16:creationId xmlns:a16="http://schemas.microsoft.com/office/drawing/2014/main" id="{AEAC976C-189F-4ECF-80B7-937D22F8159E}"/>
              </a:ext>
            </a:extLst>
          </p:cNvPr>
          <p:cNvSpPr>
            <a:spLocks noGrp="1"/>
          </p:cNvSpPr>
          <p:nvPr>
            <p:ph type="pic" sz="quarter" idx="17" hasCustomPrompt="1"/>
          </p:nvPr>
        </p:nvSpPr>
        <p:spPr>
          <a:xfrm>
            <a:off x="901438" y="4577138"/>
            <a:ext cx="1620000" cy="1242000"/>
          </a:xfrm>
          <a:prstGeom prst="rect">
            <a:avLst/>
          </a:prstGeom>
          <a:effectLst/>
        </p:spPr>
        <p:txBody>
          <a:bodyPr/>
          <a:lstStyle>
            <a:lvl1pPr marL="0" indent="0" algn="ctr">
              <a:lnSpc>
                <a:spcPct val="200000"/>
              </a:lnSpc>
              <a:buNone/>
              <a:defRPr sz="1400" b="0" i="0">
                <a:latin typeface="Arial" panose="020B0604020202020204" pitchFamily="34" charset="0"/>
              </a:defRPr>
            </a:lvl1pPr>
          </a:lstStyle>
          <a:p>
            <a:r>
              <a:rPr lang="zh-CN" altLang="en-US" dirty="0"/>
              <a:t>一键换图</a:t>
            </a:r>
          </a:p>
        </p:txBody>
      </p:sp>
      <p:sp>
        <p:nvSpPr>
          <p:cNvPr id="93" name="图片占位符 4">
            <a:extLst>
              <a:ext uri="{FF2B5EF4-FFF2-40B4-BE49-F238E27FC236}">
                <a16:creationId xmlns:a16="http://schemas.microsoft.com/office/drawing/2014/main" id="{4812EBFB-F619-446D-8B55-D6924F86D8D8}"/>
              </a:ext>
            </a:extLst>
          </p:cNvPr>
          <p:cNvSpPr>
            <a:spLocks noGrp="1"/>
          </p:cNvSpPr>
          <p:nvPr>
            <p:ph type="pic" sz="quarter" idx="18" hasCustomPrompt="1"/>
          </p:nvPr>
        </p:nvSpPr>
        <p:spPr>
          <a:xfrm>
            <a:off x="9260326" y="1314311"/>
            <a:ext cx="1620000" cy="1242000"/>
          </a:xfrm>
          <a:prstGeom prst="rect">
            <a:avLst/>
          </a:prstGeom>
          <a:effectLst/>
        </p:spPr>
        <p:txBody>
          <a:bodyPr/>
          <a:lstStyle>
            <a:lvl1pPr marL="0" indent="0" algn="ctr">
              <a:lnSpc>
                <a:spcPct val="200000"/>
              </a:lnSpc>
              <a:buNone/>
              <a:defRPr sz="1400" b="0" i="0">
                <a:latin typeface="Arial" panose="020B0604020202020204" pitchFamily="34" charset="0"/>
              </a:defRPr>
            </a:lvl1pPr>
          </a:lstStyle>
          <a:p>
            <a:r>
              <a:rPr lang="zh-CN" altLang="en-US" dirty="0"/>
              <a:t>一键换图</a:t>
            </a:r>
          </a:p>
        </p:txBody>
      </p:sp>
      <p:sp>
        <p:nvSpPr>
          <p:cNvPr id="94" name="图片占位符 4">
            <a:extLst>
              <a:ext uri="{FF2B5EF4-FFF2-40B4-BE49-F238E27FC236}">
                <a16:creationId xmlns:a16="http://schemas.microsoft.com/office/drawing/2014/main" id="{CE93E4E7-8559-4622-A09D-9ADE4A3B0FBB}"/>
              </a:ext>
            </a:extLst>
          </p:cNvPr>
          <p:cNvSpPr>
            <a:spLocks noGrp="1"/>
          </p:cNvSpPr>
          <p:nvPr>
            <p:ph type="pic" sz="quarter" idx="19" hasCustomPrompt="1"/>
          </p:nvPr>
        </p:nvSpPr>
        <p:spPr>
          <a:xfrm>
            <a:off x="9260326" y="2930514"/>
            <a:ext cx="1620000" cy="1242000"/>
          </a:xfrm>
          <a:prstGeom prst="rect">
            <a:avLst/>
          </a:prstGeom>
          <a:effectLst/>
        </p:spPr>
        <p:txBody>
          <a:bodyPr/>
          <a:lstStyle>
            <a:lvl1pPr marL="0" indent="0" algn="ctr">
              <a:lnSpc>
                <a:spcPct val="200000"/>
              </a:lnSpc>
              <a:buNone/>
              <a:defRPr sz="1400" b="0" i="0">
                <a:latin typeface="Arial" panose="020B0604020202020204" pitchFamily="34" charset="0"/>
              </a:defRPr>
            </a:lvl1pPr>
          </a:lstStyle>
          <a:p>
            <a:r>
              <a:rPr lang="zh-CN" altLang="en-US" dirty="0"/>
              <a:t>一键换图</a:t>
            </a:r>
          </a:p>
        </p:txBody>
      </p:sp>
      <p:sp>
        <p:nvSpPr>
          <p:cNvPr id="95" name="图片占位符 4">
            <a:extLst>
              <a:ext uri="{FF2B5EF4-FFF2-40B4-BE49-F238E27FC236}">
                <a16:creationId xmlns:a16="http://schemas.microsoft.com/office/drawing/2014/main" id="{1CB96F93-8309-4119-B866-C9D3D3E9FCFA}"/>
              </a:ext>
            </a:extLst>
          </p:cNvPr>
          <p:cNvSpPr>
            <a:spLocks noGrp="1"/>
          </p:cNvSpPr>
          <p:nvPr>
            <p:ph type="pic" sz="quarter" idx="20" hasCustomPrompt="1"/>
          </p:nvPr>
        </p:nvSpPr>
        <p:spPr>
          <a:xfrm>
            <a:off x="9260326" y="4577138"/>
            <a:ext cx="1620000" cy="1242000"/>
          </a:xfrm>
          <a:prstGeom prst="rect">
            <a:avLst/>
          </a:prstGeom>
          <a:effectLst/>
        </p:spPr>
        <p:txBody>
          <a:bodyPr/>
          <a:lstStyle>
            <a:lvl1pPr marL="0" indent="0" algn="ctr">
              <a:lnSpc>
                <a:spcPct val="200000"/>
              </a:lnSpc>
              <a:buNone/>
              <a:defRPr sz="1400" b="0" i="0">
                <a:latin typeface="Arial" panose="020B0604020202020204" pitchFamily="34" charset="0"/>
              </a:defRPr>
            </a:lvl1pPr>
          </a:lstStyle>
          <a:p>
            <a:r>
              <a:rPr lang="zh-CN" altLang="en-US" dirty="0"/>
              <a:t>一键换图</a:t>
            </a:r>
          </a:p>
        </p:txBody>
      </p:sp>
      <p:sp>
        <p:nvSpPr>
          <p:cNvPr id="21" name="文本框 20">
            <a:extLst>
              <a:ext uri="{FF2B5EF4-FFF2-40B4-BE49-F238E27FC236}">
                <a16:creationId xmlns:a16="http://schemas.microsoft.com/office/drawing/2014/main" id="{350035D7-B024-4874-AFA2-5AD2394A0085}"/>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3" name="直接连接符 22">
            <a:extLst>
              <a:ext uri="{FF2B5EF4-FFF2-40B4-BE49-F238E27FC236}">
                <a16:creationId xmlns:a16="http://schemas.microsoft.com/office/drawing/2014/main" id="{9C77A618-3324-4885-9BE5-6B3424D2CF06}"/>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ED74F8A9-808C-4FD4-B0C5-7F89AECA8EDA}"/>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EFED2893-0B8C-4C7B-B142-C38672F8F29C}"/>
              </a:ext>
            </a:extLst>
          </p:cNvPr>
          <p:cNvSpPr>
            <a:spLocks noChangeAspect="1"/>
          </p:cNvSpPr>
          <p:nvPr userDrawn="1"/>
        </p:nvSpPr>
        <p:spPr>
          <a:xfrm>
            <a:off x="11568000"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6" name="椭圆 25">
            <a:extLst>
              <a:ext uri="{FF2B5EF4-FFF2-40B4-BE49-F238E27FC236}">
                <a16:creationId xmlns:a16="http://schemas.microsoft.com/office/drawing/2014/main" id="{BA666F57-191C-4415-98C2-22C406C0EB51}"/>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7" name="椭圆 26">
            <a:extLst>
              <a:ext uri="{FF2B5EF4-FFF2-40B4-BE49-F238E27FC236}">
                <a16:creationId xmlns:a16="http://schemas.microsoft.com/office/drawing/2014/main" id="{8BA77301-F7F6-460E-8A2D-4227712A56A3}"/>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AFA81A6D-C360-4E16-835A-1CBF237A46EC}"/>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D36C773C-95A1-4949-9F8B-7CA9ADCBE013}"/>
              </a:ext>
            </a:extLst>
          </p:cNvPr>
          <p:cNvSpPr>
            <a:spLocks noChangeAspect="1"/>
          </p:cNvSpPr>
          <p:nvPr userDrawn="1"/>
        </p:nvSpPr>
        <p:spPr>
          <a:xfrm>
            <a:off x="10898887"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20898655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金句页">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EC00BA0D-6918-40AA-8EA5-B7A21BD7924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3559"/>
          <a:stretch/>
        </p:blipFill>
        <p:spPr>
          <a:xfrm>
            <a:off x="0" y="1"/>
            <a:ext cx="12192000" cy="6855571"/>
          </a:xfrm>
          <a:prstGeom prst="rect">
            <a:avLst/>
          </a:prstGeom>
        </p:spPr>
      </p:pic>
      <p:sp>
        <p:nvSpPr>
          <p:cNvPr id="3" name="矩形 2">
            <a:extLst>
              <a:ext uri="{FF2B5EF4-FFF2-40B4-BE49-F238E27FC236}">
                <a16:creationId xmlns:a16="http://schemas.microsoft.com/office/drawing/2014/main" id="{73918389-2EFF-435E-8101-01DFE0536E9A}"/>
              </a:ext>
            </a:extLst>
          </p:cNvPr>
          <p:cNvSpPr/>
          <p:nvPr userDrawn="1"/>
        </p:nvSpPr>
        <p:spPr>
          <a:xfrm>
            <a:off x="0" y="0"/>
            <a:ext cx="12192000" cy="6855571"/>
          </a:xfrm>
          <a:prstGeom prst="rect">
            <a:avLst/>
          </a:prstGeom>
          <a:gradFill>
            <a:gsLst>
              <a:gs pos="18000">
                <a:schemeClr val="bg1"/>
              </a:gs>
              <a:gs pos="96000">
                <a:schemeClr val="bg1">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grpSp>
        <p:nvGrpSpPr>
          <p:cNvPr id="5" name="组合 4">
            <a:extLst>
              <a:ext uri="{FF2B5EF4-FFF2-40B4-BE49-F238E27FC236}">
                <a16:creationId xmlns:a16="http://schemas.microsoft.com/office/drawing/2014/main" id="{B6C63B52-FBF9-49FA-91DA-F4DCBD17583B}"/>
              </a:ext>
            </a:extLst>
          </p:cNvPr>
          <p:cNvGrpSpPr>
            <a:grpSpLocks noChangeAspect="1"/>
          </p:cNvGrpSpPr>
          <p:nvPr userDrawn="1"/>
        </p:nvGrpSpPr>
        <p:grpSpPr>
          <a:xfrm>
            <a:off x="2480473" y="1581206"/>
            <a:ext cx="7231055" cy="252002"/>
            <a:chOff x="5931098" y="1799143"/>
            <a:chExt cx="5952822" cy="207456"/>
          </a:xfrm>
        </p:grpSpPr>
        <p:cxnSp>
          <p:nvCxnSpPr>
            <p:cNvPr id="6" name="直接连接符 5">
              <a:extLst>
                <a:ext uri="{FF2B5EF4-FFF2-40B4-BE49-F238E27FC236}">
                  <a16:creationId xmlns:a16="http://schemas.microsoft.com/office/drawing/2014/main" id="{A044388B-DB35-4F0A-92A3-B68CFCDC735D}"/>
                </a:ext>
              </a:extLst>
            </p:cNvPr>
            <p:cNvCxnSpPr/>
            <p:nvPr/>
          </p:nvCxnSpPr>
          <p:spPr>
            <a:xfrm>
              <a:off x="6312299" y="1952722"/>
              <a:ext cx="5571621"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7" name="组合 6">
              <a:extLst>
                <a:ext uri="{FF2B5EF4-FFF2-40B4-BE49-F238E27FC236}">
                  <a16:creationId xmlns:a16="http://schemas.microsoft.com/office/drawing/2014/main" id="{F631BD9D-8CDD-4339-BAF5-5F3DCF7E5E30}"/>
                </a:ext>
              </a:extLst>
            </p:cNvPr>
            <p:cNvGrpSpPr/>
            <p:nvPr/>
          </p:nvGrpSpPr>
          <p:grpSpPr>
            <a:xfrm>
              <a:off x="5931098" y="1799143"/>
              <a:ext cx="284066" cy="207456"/>
              <a:chOff x="6042819" y="971263"/>
              <a:chExt cx="284066" cy="207456"/>
            </a:xfrm>
          </p:grpSpPr>
          <p:grpSp>
            <p:nvGrpSpPr>
              <p:cNvPr id="8" name="组合 7">
                <a:extLst>
                  <a:ext uri="{FF2B5EF4-FFF2-40B4-BE49-F238E27FC236}">
                    <a16:creationId xmlns:a16="http://schemas.microsoft.com/office/drawing/2014/main" id="{24CF28F9-6E32-4ACE-8737-F2BB2DDDF99E}"/>
                  </a:ext>
                </a:extLst>
              </p:cNvPr>
              <p:cNvGrpSpPr/>
              <p:nvPr/>
            </p:nvGrpSpPr>
            <p:grpSpPr>
              <a:xfrm>
                <a:off x="6042819" y="971268"/>
                <a:ext cx="134047" cy="207451"/>
                <a:chOff x="6042819" y="971268"/>
                <a:chExt cx="134047" cy="207451"/>
              </a:xfrm>
            </p:grpSpPr>
            <p:sp>
              <p:nvSpPr>
                <p:cNvPr id="12" name="椭圆 11">
                  <a:extLst>
                    <a:ext uri="{FF2B5EF4-FFF2-40B4-BE49-F238E27FC236}">
                      <a16:creationId xmlns:a16="http://schemas.microsoft.com/office/drawing/2014/main" id="{7053ABF5-4357-479B-8BD4-C2BF7D5643B3}"/>
                    </a:ext>
                  </a:extLst>
                </p:cNvPr>
                <p:cNvSpPr/>
                <p:nvPr/>
              </p:nvSpPr>
              <p:spPr>
                <a:xfrm flipH="1">
                  <a:off x="6042819" y="1072357"/>
                  <a:ext cx="106362" cy="106362"/>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cxnSp>
              <p:nvCxnSpPr>
                <p:cNvPr id="13" name="直接连接符 12">
                  <a:extLst>
                    <a:ext uri="{FF2B5EF4-FFF2-40B4-BE49-F238E27FC236}">
                      <a16:creationId xmlns:a16="http://schemas.microsoft.com/office/drawing/2014/main" id="{11649551-6CA9-45A0-95C3-710F5AB4F2BE}"/>
                    </a:ext>
                  </a:extLst>
                </p:cNvPr>
                <p:cNvCxnSpPr>
                  <a:cxnSpLocks noChangeAspect="1"/>
                </p:cNvCxnSpPr>
                <p:nvPr/>
              </p:nvCxnSpPr>
              <p:spPr>
                <a:xfrm flipV="1">
                  <a:off x="6050866" y="971268"/>
                  <a:ext cx="126000" cy="12600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9" name="组合 8">
                <a:extLst>
                  <a:ext uri="{FF2B5EF4-FFF2-40B4-BE49-F238E27FC236}">
                    <a16:creationId xmlns:a16="http://schemas.microsoft.com/office/drawing/2014/main" id="{8018CDCA-DA8B-47B0-9150-CB4D255DBB19}"/>
                  </a:ext>
                </a:extLst>
              </p:cNvPr>
              <p:cNvGrpSpPr/>
              <p:nvPr/>
            </p:nvGrpSpPr>
            <p:grpSpPr>
              <a:xfrm>
                <a:off x="6192838" y="971263"/>
                <a:ext cx="134047" cy="207456"/>
                <a:chOff x="6042819" y="971263"/>
                <a:chExt cx="134047" cy="207456"/>
              </a:xfrm>
            </p:grpSpPr>
            <p:sp>
              <p:nvSpPr>
                <p:cNvPr id="10" name="椭圆 9">
                  <a:extLst>
                    <a:ext uri="{FF2B5EF4-FFF2-40B4-BE49-F238E27FC236}">
                      <a16:creationId xmlns:a16="http://schemas.microsoft.com/office/drawing/2014/main" id="{ACA7B3CC-094C-40EA-8B38-A2A73F945AC3}"/>
                    </a:ext>
                  </a:extLst>
                </p:cNvPr>
                <p:cNvSpPr/>
                <p:nvPr/>
              </p:nvSpPr>
              <p:spPr>
                <a:xfrm flipH="1">
                  <a:off x="6042819" y="1072357"/>
                  <a:ext cx="106362" cy="106362"/>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cxnSp>
              <p:nvCxnSpPr>
                <p:cNvPr id="11" name="直接连接符 10">
                  <a:extLst>
                    <a:ext uri="{FF2B5EF4-FFF2-40B4-BE49-F238E27FC236}">
                      <a16:creationId xmlns:a16="http://schemas.microsoft.com/office/drawing/2014/main" id="{DA5FA97E-9BB3-4CE7-BDC1-327236DD4248}"/>
                    </a:ext>
                  </a:extLst>
                </p:cNvPr>
                <p:cNvCxnSpPr>
                  <a:cxnSpLocks noChangeAspect="1"/>
                </p:cNvCxnSpPr>
                <p:nvPr/>
              </p:nvCxnSpPr>
              <p:spPr>
                <a:xfrm flipV="1">
                  <a:off x="6050866" y="971263"/>
                  <a:ext cx="126000" cy="12600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grpSp>
      <p:grpSp>
        <p:nvGrpSpPr>
          <p:cNvPr id="14" name="组合 13">
            <a:extLst>
              <a:ext uri="{FF2B5EF4-FFF2-40B4-BE49-F238E27FC236}">
                <a16:creationId xmlns:a16="http://schemas.microsoft.com/office/drawing/2014/main" id="{F0DD0FF5-BB46-461C-9CF8-430992B9AD6A}"/>
              </a:ext>
            </a:extLst>
          </p:cNvPr>
          <p:cNvGrpSpPr>
            <a:grpSpLocks noChangeAspect="1"/>
          </p:cNvGrpSpPr>
          <p:nvPr userDrawn="1"/>
        </p:nvGrpSpPr>
        <p:grpSpPr>
          <a:xfrm rot="10800000">
            <a:off x="2480472" y="4045073"/>
            <a:ext cx="7231056" cy="252000"/>
            <a:chOff x="5931098" y="1799145"/>
            <a:chExt cx="5952824" cy="207454"/>
          </a:xfrm>
        </p:grpSpPr>
        <p:cxnSp>
          <p:nvCxnSpPr>
            <p:cNvPr id="15" name="直接连接符 14">
              <a:extLst>
                <a:ext uri="{FF2B5EF4-FFF2-40B4-BE49-F238E27FC236}">
                  <a16:creationId xmlns:a16="http://schemas.microsoft.com/office/drawing/2014/main" id="{F05DD238-7A90-4C5F-B4E2-66A85598832C}"/>
                </a:ext>
              </a:extLst>
            </p:cNvPr>
            <p:cNvCxnSpPr/>
            <p:nvPr/>
          </p:nvCxnSpPr>
          <p:spPr>
            <a:xfrm>
              <a:off x="6312300" y="1952722"/>
              <a:ext cx="5571622"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6" name="组合 15">
              <a:extLst>
                <a:ext uri="{FF2B5EF4-FFF2-40B4-BE49-F238E27FC236}">
                  <a16:creationId xmlns:a16="http://schemas.microsoft.com/office/drawing/2014/main" id="{AB2CCAB5-7155-4495-80E2-BBEA8890F7EA}"/>
                </a:ext>
              </a:extLst>
            </p:cNvPr>
            <p:cNvGrpSpPr/>
            <p:nvPr/>
          </p:nvGrpSpPr>
          <p:grpSpPr>
            <a:xfrm>
              <a:off x="5931098" y="1799145"/>
              <a:ext cx="284066" cy="207454"/>
              <a:chOff x="6042819" y="971265"/>
              <a:chExt cx="284066" cy="207454"/>
            </a:xfrm>
          </p:grpSpPr>
          <p:grpSp>
            <p:nvGrpSpPr>
              <p:cNvPr id="17" name="组合 16">
                <a:extLst>
                  <a:ext uri="{FF2B5EF4-FFF2-40B4-BE49-F238E27FC236}">
                    <a16:creationId xmlns:a16="http://schemas.microsoft.com/office/drawing/2014/main" id="{160DF430-9E7E-4FFD-816B-9333FE94074B}"/>
                  </a:ext>
                </a:extLst>
              </p:cNvPr>
              <p:cNvGrpSpPr/>
              <p:nvPr/>
            </p:nvGrpSpPr>
            <p:grpSpPr>
              <a:xfrm>
                <a:off x="6042819" y="971265"/>
                <a:ext cx="134047" cy="207454"/>
                <a:chOff x="6042819" y="971265"/>
                <a:chExt cx="134047" cy="207454"/>
              </a:xfrm>
            </p:grpSpPr>
            <p:sp>
              <p:nvSpPr>
                <p:cNvPr id="21" name="椭圆 20">
                  <a:extLst>
                    <a:ext uri="{FF2B5EF4-FFF2-40B4-BE49-F238E27FC236}">
                      <a16:creationId xmlns:a16="http://schemas.microsoft.com/office/drawing/2014/main" id="{7E857494-2031-4F2C-B110-4C66AFCFF291}"/>
                    </a:ext>
                  </a:extLst>
                </p:cNvPr>
                <p:cNvSpPr/>
                <p:nvPr/>
              </p:nvSpPr>
              <p:spPr>
                <a:xfrm flipH="1">
                  <a:off x="6042819" y="1072357"/>
                  <a:ext cx="106362" cy="106362"/>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cxnSp>
              <p:nvCxnSpPr>
                <p:cNvPr id="22" name="直接连接符 21">
                  <a:extLst>
                    <a:ext uri="{FF2B5EF4-FFF2-40B4-BE49-F238E27FC236}">
                      <a16:creationId xmlns:a16="http://schemas.microsoft.com/office/drawing/2014/main" id="{0D71970C-49FA-430E-AAD3-24DD91D1B6B9}"/>
                    </a:ext>
                  </a:extLst>
                </p:cNvPr>
                <p:cNvCxnSpPr>
                  <a:cxnSpLocks noChangeAspect="1"/>
                </p:cNvCxnSpPr>
                <p:nvPr/>
              </p:nvCxnSpPr>
              <p:spPr>
                <a:xfrm flipV="1">
                  <a:off x="6050866" y="971265"/>
                  <a:ext cx="126000" cy="12600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18" name="组合 17">
                <a:extLst>
                  <a:ext uri="{FF2B5EF4-FFF2-40B4-BE49-F238E27FC236}">
                    <a16:creationId xmlns:a16="http://schemas.microsoft.com/office/drawing/2014/main" id="{91BA90F0-F889-48D8-9084-EAAD0C7BCB1D}"/>
                  </a:ext>
                </a:extLst>
              </p:cNvPr>
              <p:cNvGrpSpPr/>
              <p:nvPr/>
            </p:nvGrpSpPr>
            <p:grpSpPr>
              <a:xfrm>
                <a:off x="6192838" y="971265"/>
                <a:ext cx="134047" cy="207454"/>
                <a:chOff x="6042819" y="971265"/>
                <a:chExt cx="134047" cy="207454"/>
              </a:xfrm>
            </p:grpSpPr>
            <p:sp>
              <p:nvSpPr>
                <p:cNvPr id="19" name="椭圆 18">
                  <a:extLst>
                    <a:ext uri="{FF2B5EF4-FFF2-40B4-BE49-F238E27FC236}">
                      <a16:creationId xmlns:a16="http://schemas.microsoft.com/office/drawing/2014/main" id="{C022DD3E-E8FD-4833-8F7A-9ADC80FB72B8}"/>
                    </a:ext>
                  </a:extLst>
                </p:cNvPr>
                <p:cNvSpPr/>
                <p:nvPr/>
              </p:nvSpPr>
              <p:spPr>
                <a:xfrm flipH="1">
                  <a:off x="6042819" y="1072357"/>
                  <a:ext cx="106362" cy="106362"/>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cxnSp>
              <p:nvCxnSpPr>
                <p:cNvPr id="20" name="直接连接符 19">
                  <a:extLst>
                    <a:ext uri="{FF2B5EF4-FFF2-40B4-BE49-F238E27FC236}">
                      <a16:creationId xmlns:a16="http://schemas.microsoft.com/office/drawing/2014/main" id="{19042812-EB69-4A65-B29A-618B6CFC9B5C}"/>
                    </a:ext>
                  </a:extLst>
                </p:cNvPr>
                <p:cNvCxnSpPr>
                  <a:cxnSpLocks noChangeAspect="1"/>
                </p:cNvCxnSpPr>
                <p:nvPr/>
              </p:nvCxnSpPr>
              <p:spPr>
                <a:xfrm flipV="1">
                  <a:off x="6050866" y="971265"/>
                  <a:ext cx="126000" cy="12600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229837899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内容页_论文发表">
    <p:spTree>
      <p:nvGrpSpPr>
        <p:cNvPr id="1" name=""/>
        <p:cNvGrpSpPr/>
        <p:nvPr/>
      </p:nvGrpSpPr>
      <p:grpSpPr>
        <a:xfrm>
          <a:off x="0" y="0"/>
          <a:ext cx="0" cy="0"/>
          <a:chOff x="0" y="0"/>
          <a:chExt cx="0" cy="0"/>
        </a:xfrm>
      </p:grpSpPr>
      <p:sp>
        <p:nvSpPr>
          <p:cNvPr id="129" name="矩形 128">
            <a:extLst>
              <a:ext uri="{FF2B5EF4-FFF2-40B4-BE49-F238E27FC236}">
                <a16:creationId xmlns:a16="http://schemas.microsoft.com/office/drawing/2014/main" id="{28D388BD-1A23-4BE7-8699-26002363A5FC}"/>
              </a:ext>
            </a:extLst>
          </p:cNvPr>
          <p:cNvSpPr/>
          <p:nvPr userDrawn="1"/>
        </p:nvSpPr>
        <p:spPr>
          <a:xfrm>
            <a:off x="-600" y="0"/>
            <a:ext cx="12193200" cy="6858000"/>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0" name="文本占位符 47">
            <a:extLst>
              <a:ext uri="{FF2B5EF4-FFF2-40B4-BE49-F238E27FC236}">
                <a16:creationId xmlns:a16="http://schemas.microsoft.com/office/drawing/2014/main" id="{F0DE6DAA-35F3-4E8C-ADFB-D3DBCE7DF92A}"/>
              </a:ext>
            </a:extLst>
          </p:cNvPr>
          <p:cNvSpPr>
            <a:spLocks noGrp="1"/>
          </p:cNvSpPr>
          <p:nvPr>
            <p:ph type="body" sz="quarter" idx="10" hasCustomPrompt="1"/>
          </p:nvPr>
        </p:nvSpPr>
        <p:spPr>
          <a:xfrm>
            <a:off x="684197" y="209665"/>
            <a:ext cx="6629859" cy="538877"/>
          </a:xfrm>
          <a:prstGeom prst="rect">
            <a:avLst/>
          </a:prstGeom>
        </p:spPr>
        <p:txBody>
          <a:bodyPr lIns="36000" tIns="72000" rIns="36000" bIns="36000"/>
          <a:lstStyle>
            <a:lvl1pPr marL="0" indent="0" algn="l">
              <a:lnSpc>
                <a:spcPct val="100000"/>
              </a:lnSpc>
              <a:spcBef>
                <a:spcPts val="0"/>
              </a:spcBef>
              <a:buNone/>
              <a:defRPr sz="2800" b="1">
                <a:solidFill>
                  <a:schemeClr val="tx2"/>
                </a:solidFill>
                <a:latin typeface="+mj-ea"/>
                <a:ea typeface="+mj-ea"/>
              </a:defRPr>
            </a:lvl1pPr>
          </a:lstStyle>
          <a:p>
            <a:pPr lvl="0"/>
            <a:r>
              <a:rPr lang="zh-CN" altLang="en-US" dirty="0"/>
              <a:t>标题</a:t>
            </a:r>
          </a:p>
        </p:txBody>
      </p:sp>
      <p:sp>
        <p:nvSpPr>
          <p:cNvPr id="13" name="任意多边形: 形状 12">
            <a:extLst>
              <a:ext uri="{FF2B5EF4-FFF2-40B4-BE49-F238E27FC236}">
                <a16:creationId xmlns:a16="http://schemas.microsoft.com/office/drawing/2014/main" id="{B997880A-C9E1-4B80-A06F-43710A1BB186}"/>
              </a:ext>
            </a:extLst>
          </p:cNvPr>
          <p:cNvSpPr>
            <a:spLocks noChangeAspect="1"/>
          </p:cNvSpPr>
          <p:nvPr userDrawn="1"/>
        </p:nvSpPr>
        <p:spPr>
          <a:xfrm rot="21000000">
            <a:off x="105270" y="255687"/>
            <a:ext cx="497857" cy="468000"/>
          </a:xfrm>
          <a:custGeom>
            <a:avLst/>
            <a:gdLst>
              <a:gd name="connsiteX0" fmla="*/ 1806537 w 3713693"/>
              <a:gd name="connsiteY0" fmla="*/ 2280161 h 3490974"/>
              <a:gd name="connsiteX1" fmla="*/ 1660571 w 3713693"/>
              <a:gd name="connsiteY1" fmla="*/ 2382367 h 3490974"/>
              <a:gd name="connsiteX2" fmla="*/ 1762777 w 3713693"/>
              <a:gd name="connsiteY2" fmla="*/ 2528333 h 3490974"/>
              <a:gd name="connsiteX3" fmla="*/ 1908743 w 3713693"/>
              <a:gd name="connsiteY3" fmla="*/ 2426127 h 3490974"/>
              <a:gd name="connsiteX4" fmla="*/ 1806537 w 3713693"/>
              <a:gd name="connsiteY4" fmla="*/ 2280161 h 3490974"/>
              <a:gd name="connsiteX5" fmla="*/ 1279123 w 3713693"/>
              <a:gd name="connsiteY5" fmla="*/ 1897664 h 3490974"/>
              <a:gd name="connsiteX6" fmla="*/ 1133157 w 3713693"/>
              <a:gd name="connsiteY6" fmla="*/ 1999871 h 3490974"/>
              <a:gd name="connsiteX7" fmla="*/ 1235364 w 3713693"/>
              <a:gd name="connsiteY7" fmla="*/ 2145836 h 3490974"/>
              <a:gd name="connsiteX8" fmla="*/ 1381329 w 3713693"/>
              <a:gd name="connsiteY8" fmla="*/ 2043629 h 3490974"/>
              <a:gd name="connsiteX9" fmla="*/ 1279123 w 3713693"/>
              <a:gd name="connsiteY9" fmla="*/ 1897664 h 3490974"/>
              <a:gd name="connsiteX10" fmla="*/ 2403290 w 3713693"/>
              <a:gd name="connsiteY10" fmla="*/ 2008521 h 3490974"/>
              <a:gd name="connsiteX11" fmla="*/ 2257324 w 3713693"/>
              <a:gd name="connsiteY11" fmla="*/ 2110727 h 3490974"/>
              <a:gd name="connsiteX12" fmla="*/ 2359531 w 3713693"/>
              <a:gd name="connsiteY12" fmla="*/ 2256692 h 3490974"/>
              <a:gd name="connsiteX13" fmla="*/ 2505497 w 3713693"/>
              <a:gd name="connsiteY13" fmla="*/ 2154486 h 3490974"/>
              <a:gd name="connsiteX14" fmla="*/ 2403290 w 3713693"/>
              <a:gd name="connsiteY14" fmla="*/ 2008521 h 3490974"/>
              <a:gd name="connsiteX15" fmla="*/ 1880107 w 3713693"/>
              <a:gd name="connsiteY15" fmla="*/ 1579376 h 3490974"/>
              <a:gd name="connsiteX16" fmla="*/ 2026116 w 3713693"/>
              <a:gd name="connsiteY16" fmla="*/ 1787898 h 3490974"/>
              <a:gd name="connsiteX17" fmla="*/ 1817594 w 3713693"/>
              <a:gd name="connsiteY17" fmla="*/ 1933907 h 3490974"/>
              <a:gd name="connsiteX18" fmla="*/ 1671585 w 3713693"/>
              <a:gd name="connsiteY18" fmla="*/ 1725385 h 3490974"/>
              <a:gd name="connsiteX19" fmla="*/ 1880107 w 3713693"/>
              <a:gd name="connsiteY19" fmla="*/ 1579376 h 3490974"/>
              <a:gd name="connsiteX20" fmla="*/ 1334450 w 3713693"/>
              <a:gd name="connsiteY20" fmla="*/ 1253604 h 3490974"/>
              <a:gd name="connsiteX21" fmla="*/ 1188485 w 3713693"/>
              <a:gd name="connsiteY21" fmla="*/ 1355811 h 3490974"/>
              <a:gd name="connsiteX22" fmla="*/ 1290691 w 3713693"/>
              <a:gd name="connsiteY22" fmla="*/ 1501777 h 3490974"/>
              <a:gd name="connsiteX23" fmla="*/ 1436656 w 3713693"/>
              <a:gd name="connsiteY23" fmla="*/ 1399570 h 3490974"/>
              <a:gd name="connsiteX24" fmla="*/ 1334450 w 3713693"/>
              <a:gd name="connsiteY24" fmla="*/ 1253604 h 3490974"/>
              <a:gd name="connsiteX25" fmla="*/ 2098854 w 3713693"/>
              <a:gd name="connsiteY25" fmla="*/ 1372273 h 3490974"/>
              <a:gd name="connsiteX26" fmla="*/ 1682410 w 3713693"/>
              <a:gd name="connsiteY26" fmla="*/ 1465315 h 3490974"/>
              <a:gd name="connsiteX27" fmla="*/ 1644592 w 3713693"/>
              <a:gd name="connsiteY27" fmla="*/ 1344680 h 3490974"/>
              <a:gd name="connsiteX28" fmla="*/ 1516526 w 3713693"/>
              <a:gd name="connsiteY28" fmla="*/ 1753196 h 3490974"/>
              <a:gd name="connsiteX29" fmla="*/ 1388078 w 3713693"/>
              <a:gd name="connsiteY29" fmla="*/ 1724499 h 3490974"/>
              <a:gd name="connsiteX30" fmla="*/ 1692000 w 3713693"/>
              <a:gd name="connsiteY30" fmla="*/ 2055079 h 3490974"/>
              <a:gd name="connsiteX31" fmla="*/ 1637631 w 3713693"/>
              <a:gd name="connsiteY31" fmla="*/ 2114216 h 3490974"/>
              <a:gd name="connsiteX32" fmla="*/ 2034005 w 3713693"/>
              <a:gd name="connsiteY32" fmla="*/ 2025658 h 3490974"/>
              <a:gd name="connsiteX33" fmla="*/ 2066122 w 3713693"/>
              <a:gd name="connsiteY33" fmla="*/ 2128107 h 3490974"/>
              <a:gd name="connsiteX34" fmla="*/ 2186207 w 3713693"/>
              <a:gd name="connsiteY34" fmla="*/ 1745050 h 3490974"/>
              <a:gd name="connsiteX35" fmla="*/ 2313367 w 3713693"/>
              <a:gd name="connsiteY35" fmla="*/ 1773460 h 3490974"/>
              <a:gd name="connsiteX36" fmla="*/ 2021693 w 3713693"/>
              <a:gd name="connsiteY36" fmla="*/ 1456202 h 3490974"/>
              <a:gd name="connsiteX37" fmla="*/ 2462689 w 3713693"/>
              <a:gd name="connsiteY37" fmla="*/ 1359475 h 3490974"/>
              <a:gd name="connsiteX38" fmla="*/ 2316723 w 3713693"/>
              <a:gd name="connsiteY38" fmla="*/ 1461680 h 3490974"/>
              <a:gd name="connsiteX39" fmla="*/ 2418929 w 3713693"/>
              <a:gd name="connsiteY39" fmla="*/ 1607647 h 3490974"/>
              <a:gd name="connsiteX40" fmla="*/ 2564895 w 3713693"/>
              <a:gd name="connsiteY40" fmla="*/ 1505441 h 3490974"/>
              <a:gd name="connsiteX41" fmla="*/ 2462689 w 3713693"/>
              <a:gd name="connsiteY41" fmla="*/ 1359475 h 3490974"/>
              <a:gd name="connsiteX42" fmla="*/ 1930774 w 3713693"/>
              <a:gd name="connsiteY42" fmla="*/ 981055 h 3490974"/>
              <a:gd name="connsiteX43" fmla="*/ 1784808 w 3713693"/>
              <a:gd name="connsiteY43" fmla="*/ 1083262 h 3490974"/>
              <a:gd name="connsiteX44" fmla="*/ 1887015 w 3713693"/>
              <a:gd name="connsiteY44" fmla="*/ 1229227 h 3490974"/>
              <a:gd name="connsiteX45" fmla="*/ 2032981 w 3713693"/>
              <a:gd name="connsiteY45" fmla="*/ 1127021 h 3490974"/>
              <a:gd name="connsiteX46" fmla="*/ 1930774 w 3713693"/>
              <a:gd name="connsiteY46" fmla="*/ 981055 h 3490974"/>
              <a:gd name="connsiteX47" fmla="*/ 2528410 w 3713693"/>
              <a:gd name="connsiteY47" fmla="*/ 0 h 3490974"/>
              <a:gd name="connsiteX48" fmla="*/ 2711243 w 3713693"/>
              <a:gd name="connsiteY48" fmla="*/ 583212 h 3490974"/>
              <a:gd name="connsiteX49" fmla="*/ 2466996 w 3713693"/>
              <a:gd name="connsiteY49" fmla="*/ 1006259 h 3490974"/>
              <a:gd name="connsiteX50" fmla="*/ 3300034 w 3713693"/>
              <a:gd name="connsiteY50" fmla="*/ 1006259 h 3490974"/>
              <a:gd name="connsiteX51" fmla="*/ 3713693 w 3713693"/>
              <a:gd name="connsiteY51" fmla="*/ 1456203 h 3490974"/>
              <a:gd name="connsiteX52" fmla="*/ 3300032 w 3713693"/>
              <a:gd name="connsiteY52" fmla="*/ 1906146 h 3490974"/>
              <a:gd name="connsiteX53" fmla="*/ 2798766 w 3713693"/>
              <a:gd name="connsiteY53" fmla="*/ 1906146 h 3490974"/>
              <a:gd name="connsiteX54" fmla="*/ 3215040 w 3713693"/>
              <a:gd name="connsiteY54" fmla="*/ 2627154 h 3490974"/>
              <a:gd name="connsiteX55" fmla="*/ 3032208 w 3713693"/>
              <a:gd name="connsiteY55" fmla="*/ 3210365 h 3490974"/>
              <a:gd name="connsiteX56" fmla="*/ 2435715 w 3713693"/>
              <a:gd name="connsiteY56" fmla="*/ 3077097 h 3490974"/>
              <a:gd name="connsiteX57" fmla="*/ 2191110 w 3713693"/>
              <a:gd name="connsiteY57" fmla="*/ 2653431 h 3490974"/>
              <a:gd name="connsiteX58" fmla="*/ 1784498 w 3713693"/>
              <a:gd name="connsiteY58" fmla="*/ 3357705 h 3490974"/>
              <a:gd name="connsiteX59" fmla="*/ 1188005 w 3713693"/>
              <a:gd name="connsiteY59" fmla="*/ 3490974 h 3490974"/>
              <a:gd name="connsiteX60" fmla="*/ 1005173 w 3713693"/>
              <a:gd name="connsiteY60" fmla="*/ 2907762 h 3490974"/>
              <a:gd name="connsiteX61" fmla="*/ 1237695 w 3713693"/>
              <a:gd name="connsiteY61" fmla="*/ 2505022 h 3490974"/>
              <a:gd name="connsiteX62" fmla="*/ 413660 w 3713693"/>
              <a:gd name="connsiteY62" fmla="*/ 2505022 h 3490974"/>
              <a:gd name="connsiteX63" fmla="*/ 0 w 3713693"/>
              <a:gd name="connsiteY63" fmla="*/ 2055078 h 3490974"/>
              <a:gd name="connsiteX64" fmla="*/ 413660 w 3713693"/>
              <a:gd name="connsiteY64" fmla="*/ 1605135 h 3490974"/>
              <a:gd name="connsiteX65" fmla="*/ 911492 w 3713693"/>
              <a:gd name="connsiteY65" fmla="*/ 1605135 h 3490974"/>
              <a:gd name="connsiteX66" fmla="*/ 487693 w 3713693"/>
              <a:gd name="connsiteY66" fmla="*/ 871093 h 3490974"/>
              <a:gd name="connsiteX67" fmla="*/ 670525 w 3713693"/>
              <a:gd name="connsiteY67" fmla="*/ 287881 h 3490974"/>
              <a:gd name="connsiteX68" fmla="*/ 1267018 w 3713693"/>
              <a:gd name="connsiteY68" fmla="*/ 421150 h 3490974"/>
              <a:gd name="connsiteX69" fmla="*/ 1516364 w 3713693"/>
              <a:gd name="connsiteY69" fmla="*/ 853029 h 3490974"/>
              <a:gd name="connsiteX70" fmla="*/ 1931918 w 3713693"/>
              <a:gd name="connsiteY70" fmla="*/ 133268 h 349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13693" h="3490974">
                <a:moveTo>
                  <a:pt x="1806537" y="2280161"/>
                </a:moveTo>
                <a:cubicBezTo>
                  <a:pt x="1738005" y="2268078"/>
                  <a:pt x="1672654" y="2313837"/>
                  <a:pt x="1660571" y="2382367"/>
                </a:cubicBezTo>
                <a:cubicBezTo>
                  <a:pt x="1648487" y="2450898"/>
                  <a:pt x="1694246" y="2516249"/>
                  <a:pt x="1762777" y="2528333"/>
                </a:cubicBezTo>
                <a:cubicBezTo>
                  <a:pt x="1831308" y="2540416"/>
                  <a:pt x="1896659" y="2494657"/>
                  <a:pt x="1908743" y="2426127"/>
                </a:cubicBezTo>
                <a:cubicBezTo>
                  <a:pt x="1920826" y="2357596"/>
                  <a:pt x="1875067" y="2292245"/>
                  <a:pt x="1806537" y="2280161"/>
                </a:cubicBezTo>
                <a:close/>
                <a:moveTo>
                  <a:pt x="1279123" y="1897664"/>
                </a:moveTo>
                <a:cubicBezTo>
                  <a:pt x="1210592" y="1885580"/>
                  <a:pt x="1145241" y="1931339"/>
                  <a:pt x="1133157" y="1999871"/>
                </a:cubicBezTo>
                <a:cubicBezTo>
                  <a:pt x="1121074" y="2068401"/>
                  <a:pt x="1166833" y="2133752"/>
                  <a:pt x="1235364" y="2145836"/>
                </a:cubicBezTo>
                <a:cubicBezTo>
                  <a:pt x="1303894" y="2157920"/>
                  <a:pt x="1369245" y="2112161"/>
                  <a:pt x="1381329" y="2043629"/>
                </a:cubicBezTo>
                <a:cubicBezTo>
                  <a:pt x="1393413" y="1975098"/>
                  <a:pt x="1347654" y="1909747"/>
                  <a:pt x="1279123" y="1897664"/>
                </a:cubicBezTo>
                <a:close/>
                <a:moveTo>
                  <a:pt x="2403290" y="2008521"/>
                </a:moveTo>
                <a:cubicBezTo>
                  <a:pt x="2334760" y="1996437"/>
                  <a:pt x="2269409" y="2042196"/>
                  <a:pt x="2257324" y="2110727"/>
                </a:cubicBezTo>
                <a:cubicBezTo>
                  <a:pt x="2245241" y="2179257"/>
                  <a:pt x="2291000" y="2244609"/>
                  <a:pt x="2359531" y="2256692"/>
                </a:cubicBezTo>
                <a:cubicBezTo>
                  <a:pt x="2428061" y="2268776"/>
                  <a:pt x="2493413" y="2223017"/>
                  <a:pt x="2505497" y="2154486"/>
                </a:cubicBezTo>
                <a:cubicBezTo>
                  <a:pt x="2517580" y="2085955"/>
                  <a:pt x="2471822" y="2020604"/>
                  <a:pt x="2403290" y="2008521"/>
                </a:cubicBezTo>
                <a:close/>
                <a:moveTo>
                  <a:pt x="1880107" y="1579376"/>
                </a:moveTo>
                <a:cubicBezTo>
                  <a:pt x="1978008" y="1596638"/>
                  <a:pt x="2043379" y="1689997"/>
                  <a:pt x="2026116" y="1787898"/>
                </a:cubicBezTo>
                <a:cubicBezTo>
                  <a:pt x="2008853" y="1885799"/>
                  <a:pt x="1915495" y="1951169"/>
                  <a:pt x="1817594" y="1933907"/>
                </a:cubicBezTo>
                <a:cubicBezTo>
                  <a:pt x="1719693" y="1916644"/>
                  <a:pt x="1654323" y="1823285"/>
                  <a:pt x="1671585" y="1725385"/>
                </a:cubicBezTo>
                <a:cubicBezTo>
                  <a:pt x="1688848" y="1627484"/>
                  <a:pt x="1782207" y="1562113"/>
                  <a:pt x="1880107" y="1579376"/>
                </a:cubicBezTo>
                <a:close/>
                <a:moveTo>
                  <a:pt x="1334450" y="1253604"/>
                </a:moveTo>
                <a:cubicBezTo>
                  <a:pt x="1265919" y="1241521"/>
                  <a:pt x="1200568" y="1287280"/>
                  <a:pt x="1188485" y="1355811"/>
                </a:cubicBezTo>
                <a:cubicBezTo>
                  <a:pt x="1176401" y="1424341"/>
                  <a:pt x="1222160" y="1489692"/>
                  <a:pt x="1290691" y="1501777"/>
                </a:cubicBezTo>
                <a:cubicBezTo>
                  <a:pt x="1359222" y="1513860"/>
                  <a:pt x="1424572" y="1468101"/>
                  <a:pt x="1436656" y="1399570"/>
                </a:cubicBezTo>
                <a:cubicBezTo>
                  <a:pt x="1448741" y="1331040"/>
                  <a:pt x="1402981" y="1265689"/>
                  <a:pt x="1334450" y="1253604"/>
                </a:cubicBezTo>
                <a:close/>
                <a:moveTo>
                  <a:pt x="2098854" y="1372273"/>
                </a:moveTo>
                <a:lnTo>
                  <a:pt x="1682410" y="1465315"/>
                </a:lnTo>
                <a:lnTo>
                  <a:pt x="1644592" y="1344680"/>
                </a:lnTo>
                <a:lnTo>
                  <a:pt x="1516526" y="1753196"/>
                </a:lnTo>
                <a:lnTo>
                  <a:pt x="1388078" y="1724499"/>
                </a:lnTo>
                <a:lnTo>
                  <a:pt x="1692000" y="2055079"/>
                </a:lnTo>
                <a:lnTo>
                  <a:pt x="1637631" y="2114216"/>
                </a:lnTo>
                <a:lnTo>
                  <a:pt x="2034005" y="2025658"/>
                </a:lnTo>
                <a:lnTo>
                  <a:pt x="2066122" y="2128107"/>
                </a:lnTo>
                <a:lnTo>
                  <a:pt x="2186207" y="1745050"/>
                </a:lnTo>
                <a:lnTo>
                  <a:pt x="2313367" y="1773460"/>
                </a:lnTo>
                <a:lnTo>
                  <a:pt x="2021693" y="1456202"/>
                </a:lnTo>
                <a:close/>
                <a:moveTo>
                  <a:pt x="2462689" y="1359475"/>
                </a:moveTo>
                <a:cubicBezTo>
                  <a:pt x="2394158" y="1347390"/>
                  <a:pt x="2328807" y="1393151"/>
                  <a:pt x="2316723" y="1461680"/>
                </a:cubicBezTo>
                <a:cubicBezTo>
                  <a:pt x="2304639" y="1530212"/>
                  <a:pt x="2350399" y="1595563"/>
                  <a:pt x="2418929" y="1607647"/>
                </a:cubicBezTo>
                <a:cubicBezTo>
                  <a:pt x="2487460" y="1619731"/>
                  <a:pt x="2552811" y="1573971"/>
                  <a:pt x="2564895" y="1505441"/>
                </a:cubicBezTo>
                <a:cubicBezTo>
                  <a:pt x="2576979" y="1436909"/>
                  <a:pt x="2531219" y="1371558"/>
                  <a:pt x="2462689" y="1359475"/>
                </a:cubicBezTo>
                <a:close/>
                <a:moveTo>
                  <a:pt x="1930774" y="981055"/>
                </a:moveTo>
                <a:cubicBezTo>
                  <a:pt x="1862243" y="968972"/>
                  <a:pt x="1796893" y="1014731"/>
                  <a:pt x="1784808" y="1083262"/>
                </a:cubicBezTo>
                <a:cubicBezTo>
                  <a:pt x="1772725" y="1151793"/>
                  <a:pt x="1818485" y="1217143"/>
                  <a:pt x="1887015" y="1229227"/>
                </a:cubicBezTo>
                <a:cubicBezTo>
                  <a:pt x="1955546" y="1241311"/>
                  <a:pt x="2020896" y="1195552"/>
                  <a:pt x="2032981" y="1127021"/>
                </a:cubicBezTo>
                <a:cubicBezTo>
                  <a:pt x="2045064" y="1058490"/>
                  <a:pt x="1999305" y="993139"/>
                  <a:pt x="1930774" y="981055"/>
                </a:cubicBezTo>
                <a:close/>
                <a:moveTo>
                  <a:pt x="2528410" y="0"/>
                </a:moveTo>
                <a:lnTo>
                  <a:pt x="2711243" y="583212"/>
                </a:lnTo>
                <a:lnTo>
                  <a:pt x="2466996" y="1006259"/>
                </a:lnTo>
                <a:lnTo>
                  <a:pt x="3300034" y="1006259"/>
                </a:lnTo>
                <a:lnTo>
                  <a:pt x="3713693" y="1456203"/>
                </a:lnTo>
                <a:lnTo>
                  <a:pt x="3300032" y="1906146"/>
                </a:lnTo>
                <a:lnTo>
                  <a:pt x="2798766" y="1906146"/>
                </a:lnTo>
                <a:lnTo>
                  <a:pt x="3215040" y="2627154"/>
                </a:lnTo>
                <a:lnTo>
                  <a:pt x="3032208" y="3210365"/>
                </a:lnTo>
                <a:lnTo>
                  <a:pt x="2435715" y="3077097"/>
                </a:lnTo>
                <a:lnTo>
                  <a:pt x="2191110" y="2653431"/>
                </a:lnTo>
                <a:lnTo>
                  <a:pt x="1784498" y="3357705"/>
                </a:lnTo>
                <a:lnTo>
                  <a:pt x="1188005" y="3490974"/>
                </a:lnTo>
                <a:lnTo>
                  <a:pt x="1005173" y="2907762"/>
                </a:lnTo>
                <a:lnTo>
                  <a:pt x="1237695" y="2505022"/>
                </a:lnTo>
                <a:lnTo>
                  <a:pt x="413660" y="2505022"/>
                </a:lnTo>
                <a:lnTo>
                  <a:pt x="0" y="2055078"/>
                </a:lnTo>
                <a:lnTo>
                  <a:pt x="413660" y="1605135"/>
                </a:lnTo>
                <a:lnTo>
                  <a:pt x="911492" y="1605135"/>
                </a:lnTo>
                <a:lnTo>
                  <a:pt x="487693" y="871093"/>
                </a:lnTo>
                <a:lnTo>
                  <a:pt x="670525" y="287881"/>
                </a:lnTo>
                <a:lnTo>
                  <a:pt x="1267018" y="421150"/>
                </a:lnTo>
                <a:lnTo>
                  <a:pt x="1516364" y="853029"/>
                </a:lnTo>
                <a:lnTo>
                  <a:pt x="1931918" y="133268"/>
                </a:ln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solidFill>
                <a:schemeClr val="bg1"/>
              </a:solidFill>
              <a:latin typeface="Arial" panose="020B0604020202020204" pitchFamily="34" charset="0"/>
            </a:endParaRPr>
          </a:p>
        </p:txBody>
      </p:sp>
      <p:sp>
        <p:nvSpPr>
          <p:cNvPr id="17" name="任意多边形: 形状 16">
            <a:extLst>
              <a:ext uri="{FF2B5EF4-FFF2-40B4-BE49-F238E27FC236}">
                <a16:creationId xmlns:a16="http://schemas.microsoft.com/office/drawing/2014/main" id="{4DFEA5C1-DE9F-4351-B445-296593A3A770}"/>
              </a:ext>
            </a:extLst>
          </p:cNvPr>
          <p:cNvSpPr>
            <a:spLocks noChangeAspect="1"/>
          </p:cNvSpPr>
          <p:nvPr userDrawn="1"/>
        </p:nvSpPr>
        <p:spPr>
          <a:xfrm>
            <a:off x="9962751" y="291578"/>
            <a:ext cx="414000" cy="414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rgbClr val="0240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pic>
        <p:nvPicPr>
          <p:cNvPr id="18" name="图片 17">
            <a:extLst>
              <a:ext uri="{FF2B5EF4-FFF2-40B4-BE49-F238E27FC236}">
                <a16:creationId xmlns:a16="http://schemas.microsoft.com/office/drawing/2014/main" id="{C5363A52-9BDA-46D4-84A0-46133A9FE16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21496"/>
          <a:stretch/>
        </p:blipFill>
        <p:spPr>
          <a:xfrm>
            <a:off x="10452000" y="335103"/>
            <a:ext cx="1224000" cy="326951"/>
          </a:xfrm>
          <a:prstGeom prst="rect">
            <a:avLst/>
          </a:prstGeom>
        </p:spPr>
      </p:pic>
      <p:sp>
        <p:nvSpPr>
          <p:cNvPr id="33" name="图片占位符 4">
            <a:extLst>
              <a:ext uri="{FF2B5EF4-FFF2-40B4-BE49-F238E27FC236}">
                <a16:creationId xmlns:a16="http://schemas.microsoft.com/office/drawing/2014/main" id="{235094F6-A393-4CB5-8128-8EBDFABE06AE}"/>
              </a:ext>
            </a:extLst>
          </p:cNvPr>
          <p:cNvSpPr>
            <a:spLocks noGrp="1"/>
          </p:cNvSpPr>
          <p:nvPr>
            <p:ph type="pic" sz="quarter" idx="15" hasCustomPrompt="1"/>
          </p:nvPr>
        </p:nvSpPr>
        <p:spPr>
          <a:xfrm>
            <a:off x="1053772" y="1242561"/>
            <a:ext cx="1044000" cy="1368000"/>
          </a:xfrm>
          <a:prstGeom prst="rect">
            <a:avLst/>
          </a:prstGeom>
          <a:effectLst/>
        </p:spPr>
        <p:txBody>
          <a:bodyPr/>
          <a:lstStyle>
            <a:lvl1pPr marL="0" indent="0" algn="ctr">
              <a:lnSpc>
                <a:spcPct val="100000"/>
              </a:lnSpc>
              <a:spcBef>
                <a:spcPts val="0"/>
              </a:spcBef>
              <a:buNone/>
              <a:defRPr sz="1050" b="0" i="0">
                <a:latin typeface="Arial" panose="020B0604020202020204" pitchFamily="34" charset="0"/>
              </a:defRPr>
            </a:lvl1pPr>
          </a:lstStyle>
          <a:p>
            <a:r>
              <a:rPr lang="zh-CN" altLang="en-US" dirty="0"/>
              <a:t>点击图标</a:t>
            </a:r>
            <a:endParaRPr lang="en-US" altLang="zh-CN" dirty="0"/>
          </a:p>
          <a:p>
            <a:r>
              <a:rPr lang="zh-CN" altLang="en-US" dirty="0"/>
              <a:t>一键换图</a:t>
            </a:r>
          </a:p>
        </p:txBody>
      </p:sp>
      <p:sp>
        <p:nvSpPr>
          <p:cNvPr id="25" name="图片占位符 4">
            <a:extLst>
              <a:ext uri="{FF2B5EF4-FFF2-40B4-BE49-F238E27FC236}">
                <a16:creationId xmlns:a16="http://schemas.microsoft.com/office/drawing/2014/main" id="{C4A3455C-58E9-4B64-B6A3-8C5AAE57C6CE}"/>
              </a:ext>
            </a:extLst>
          </p:cNvPr>
          <p:cNvSpPr>
            <a:spLocks noGrp="1"/>
          </p:cNvSpPr>
          <p:nvPr>
            <p:ph type="pic" sz="quarter" idx="19" hasCustomPrompt="1"/>
          </p:nvPr>
        </p:nvSpPr>
        <p:spPr>
          <a:xfrm>
            <a:off x="1053772" y="2859835"/>
            <a:ext cx="1044000" cy="1368000"/>
          </a:xfrm>
          <a:prstGeom prst="rect">
            <a:avLst/>
          </a:prstGeom>
          <a:effectLst/>
        </p:spPr>
        <p:txBody>
          <a:bodyPr/>
          <a:lstStyle>
            <a:lvl1pPr marL="0" indent="0" algn="ctr">
              <a:lnSpc>
                <a:spcPct val="100000"/>
              </a:lnSpc>
              <a:spcBef>
                <a:spcPts val="0"/>
              </a:spcBef>
              <a:buNone/>
              <a:defRPr sz="1050" b="0" i="0">
                <a:latin typeface="Arial" panose="020B0604020202020204" pitchFamily="34" charset="0"/>
              </a:defRPr>
            </a:lvl1pPr>
          </a:lstStyle>
          <a:p>
            <a:r>
              <a:rPr lang="zh-CN" altLang="en-US" dirty="0"/>
              <a:t>点击图标</a:t>
            </a:r>
            <a:endParaRPr lang="en-US" altLang="zh-CN" dirty="0"/>
          </a:p>
          <a:p>
            <a:r>
              <a:rPr lang="zh-CN" altLang="en-US" dirty="0"/>
              <a:t>一键换图</a:t>
            </a:r>
          </a:p>
        </p:txBody>
      </p:sp>
      <p:sp>
        <p:nvSpPr>
          <p:cNvPr id="26" name="图片占位符 4">
            <a:extLst>
              <a:ext uri="{FF2B5EF4-FFF2-40B4-BE49-F238E27FC236}">
                <a16:creationId xmlns:a16="http://schemas.microsoft.com/office/drawing/2014/main" id="{87BD8E30-E0C5-4341-B9DC-76CB8BA00A46}"/>
              </a:ext>
            </a:extLst>
          </p:cNvPr>
          <p:cNvSpPr>
            <a:spLocks noGrp="1"/>
          </p:cNvSpPr>
          <p:nvPr>
            <p:ph type="pic" sz="quarter" idx="20" hasCustomPrompt="1"/>
          </p:nvPr>
        </p:nvSpPr>
        <p:spPr>
          <a:xfrm>
            <a:off x="1053772" y="4477109"/>
            <a:ext cx="1044000" cy="1368000"/>
          </a:xfrm>
          <a:prstGeom prst="rect">
            <a:avLst/>
          </a:prstGeom>
          <a:effectLst/>
        </p:spPr>
        <p:txBody>
          <a:bodyPr/>
          <a:lstStyle>
            <a:lvl1pPr marL="0" indent="0" algn="ctr">
              <a:lnSpc>
                <a:spcPct val="100000"/>
              </a:lnSpc>
              <a:spcBef>
                <a:spcPts val="0"/>
              </a:spcBef>
              <a:buNone/>
              <a:defRPr sz="1050" b="0" i="0">
                <a:latin typeface="Arial" panose="020B0604020202020204" pitchFamily="34" charset="0"/>
              </a:defRPr>
            </a:lvl1pPr>
          </a:lstStyle>
          <a:p>
            <a:r>
              <a:rPr lang="zh-CN" altLang="en-US" dirty="0"/>
              <a:t>点击图标</a:t>
            </a:r>
            <a:endParaRPr lang="en-US" altLang="zh-CN" dirty="0"/>
          </a:p>
          <a:p>
            <a:r>
              <a:rPr lang="zh-CN" altLang="en-US" dirty="0"/>
              <a:t>一键换图</a:t>
            </a:r>
          </a:p>
        </p:txBody>
      </p:sp>
      <p:sp>
        <p:nvSpPr>
          <p:cNvPr id="21" name="文本框 20">
            <a:extLst>
              <a:ext uri="{FF2B5EF4-FFF2-40B4-BE49-F238E27FC236}">
                <a16:creationId xmlns:a16="http://schemas.microsoft.com/office/drawing/2014/main" id="{8E5CD20A-9D2A-49A0-A4A5-6AD4878A2E64}"/>
              </a:ext>
            </a:extLst>
          </p:cNvPr>
          <p:cNvSpPr txBox="1"/>
          <p:nvPr userDrawn="1"/>
        </p:nvSpPr>
        <p:spPr>
          <a:xfrm>
            <a:off x="425675" y="6474097"/>
            <a:ext cx="1964352" cy="313484"/>
          </a:xfrm>
          <a:prstGeom prst="rect">
            <a:avLst/>
          </a:prstGeom>
          <a:noFill/>
        </p:spPr>
        <p:txBody>
          <a:bodyPr wrap="square" rtlCol="0">
            <a:spAutoFit/>
          </a:bodyPr>
          <a:lstStyle/>
          <a:p>
            <a:pPr algn="dist">
              <a:lnSpc>
                <a:spcPct val="130000"/>
              </a:lnSpc>
            </a:pPr>
            <a:r>
              <a:rPr lang="zh-CN" altLang="en-US" sz="1200" b="0" i="0" kern="1200" dirty="0">
                <a:solidFill>
                  <a:schemeClr val="tx1">
                    <a:lumMod val="75000"/>
                    <a:lumOff val="25000"/>
                  </a:schemeClr>
                </a:solidFill>
                <a:effectLst/>
                <a:latin typeface="+mn-ea"/>
                <a:ea typeface="+mn-ea"/>
                <a:cs typeface="+mn-cs"/>
              </a:rPr>
              <a:t>博学笃志 格物明德</a:t>
            </a:r>
            <a:endParaRPr lang="zh-CN" altLang="en-US" sz="900" spc="100" dirty="0">
              <a:solidFill>
                <a:schemeClr val="tx1">
                  <a:lumMod val="75000"/>
                  <a:lumOff val="25000"/>
                </a:schemeClr>
              </a:solidFill>
              <a:latin typeface="+mn-ea"/>
              <a:ea typeface="+mn-ea"/>
            </a:endParaRPr>
          </a:p>
        </p:txBody>
      </p:sp>
      <p:cxnSp>
        <p:nvCxnSpPr>
          <p:cNvPr id="23" name="直接连接符 22">
            <a:extLst>
              <a:ext uri="{FF2B5EF4-FFF2-40B4-BE49-F238E27FC236}">
                <a16:creationId xmlns:a16="http://schemas.microsoft.com/office/drawing/2014/main" id="{34713EE4-A7CB-48D8-999F-F81D24FA401B}"/>
              </a:ext>
            </a:extLst>
          </p:cNvPr>
          <p:cNvCxnSpPr>
            <a:cxnSpLocks/>
          </p:cNvCxnSpPr>
          <p:nvPr userDrawn="1"/>
        </p:nvCxnSpPr>
        <p:spPr>
          <a:xfrm>
            <a:off x="-600" y="642600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9813435B-D05B-4C5D-97AB-96BCFEF9C7B9}"/>
              </a:ext>
            </a:extLst>
          </p:cNvPr>
          <p:cNvCxnSpPr>
            <a:cxnSpLocks/>
          </p:cNvCxnSpPr>
          <p:nvPr userDrawn="1"/>
        </p:nvCxnSpPr>
        <p:spPr>
          <a:xfrm>
            <a:off x="0" y="811050"/>
            <a:ext cx="121932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35931CAD-38E5-4AD5-A750-C6A4D4F30C44}"/>
              </a:ext>
            </a:extLst>
          </p:cNvPr>
          <p:cNvSpPr>
            <a:spLocks noChangeAspect="1"/>
          </p:cNvSpPr>
          <p:nvPr userDrawn="1"/>
        </p:nvSpPr>
        <p:spPr>
          <a:xfrm>
            <a:off x="11568000" y="6609179"/>
            <a:ext cx="108000" cy="108000"/>
          </a:xfrm>
          <a:prstGeom prst="ellipse">
            <a:avLst/>
          </a:prstGeom>
          <a:solidFill>
            <a:schemeClr val="tx2">
              <a:alpha val="90000"/>
            </a:schemeClr>
          </a:solid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28" name="椭圆 27">
            <a:extLst>
              <a:ext uri="{FF2B5EF4-FFF2-40B4-BE49-F238E27FC236}">
                <a16:creationId xmlns:a16="http://schemas.microsoft.com/office/drawing/2014/main" id="{4DBB1F45-C953-4EEF-9726-5CAE025A3923}"/>
              </a:ext>
            </a:extLst>
          </p:cNvPr>
          <p:cNvSpPr>
            <a:spLocks noChangeAspect="1"/>
          </p:cNvSpPr>
          <p:nvPr userDrawn="1"/>
        </p:nvSpPr>
        <p:spPr>
          <a:xfrm>
            <a:off x="11121924"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29" name="椭圆 28">
            <a:extLst>
              <a:ext uri="{FF2B5EF4-FFF2-40B4-BE49-F238E27FC236}">
                <a16:creationId xmlns:a16="http://schemas.microsoft.com/office/drawing/2014/main" id="{18C77532-4BF0-4A74-84B9-AB759543CD50}"/>
              </a:ext>
            </a:extLst>
          </p:cNvPr>
          <p:cNvSpPr>
            <a:spLocks noChangeAspect="1"/>
          </p:cNvSpPr>
          <p:nvPr userDrawn="1"/>
        </p:nvSpPr>
        <p:spPr>
          <a:xfrm>
            <a:off x="11344961"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30" name="椭圆 29">
            <a:extLst>
              <a:ext uri="{FF2B5EF4-FFF2-40B4-BE49-F238E27FC236}">
                <a16:creationId xmlns:a16="http://schemas.microsoft.com/office/drawing/2014/main" id="{3D54BC14-2E62-4F0C-A509-5C45E800C017}"/>
              </a:ext>
            </a:extLst>
          </p:cNvPr>
          <p:cNvSpPr>
            <a:spLocks noChangeAspect="1"/>
          </p:cNvSpPr>
          <p:nvPr userDrawn="1"/>
        </p:nvSpPr>
        <p:spPr>
          <a:xfrm>
            <a:off x="10675850"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0" i="0" dirty="0">
              <a:latin typeface="Arial" panose="020B0604020202020204" pitchFamily="34" charset="0"/>
            </a:endParaRPr>
          </a:p>
        </p:txBody>
      </p:sp>
      <p:sp>
        <p:nvSpPr>
          <p:cNvPr id="31" name="椭圆 30">
            <a:extLst>
              <a:ext uri="{FF2B5EF4-FFF2-40B4-BE49-F238E27FC236}">
                <a16:creationId xmlns:a16="http://schemas.microsoft.com/office/drawing/2014/main" id="{F441F353-30AA-48F5-AE1F-CE090BA6258B}"/>
              </a:ext>
            </a:extLst>
          </p:cNvPr>
          <p:cNvSpPr>
            <a:spLocks noChangeAspect="1"/>
          </p:cNvSpPr>
          <p:nvPr userDrawn="1"/>
        </p:nvSpPr>
        <p:spPr>
          <a:xfrm>
            <a:off x="10898887" y="6609179"/>
            <a:ext cx="108000" cy="108000"/>
          </a:xfrm>
          <a:prstGeom prst="ellipse">
            <a:avLst/>
          </a:prstGeom>
          <a:noFill/>
          <a:ln w="6350">
            <a:solidFill>
              <a:schemeClr val="tx2">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Tree>
    <p:extLst>
      <p:ext uri="{BB962C8B-B14F-4D97-AF65-F5344CB8AC3E}">
        <p14:creationId xmlns:p14="http://schemas.microsoft.com/office/powerpoint/2010/main" val="18115929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封底">
    <p:spTree>
      <p:nvGrpSpPr>
        <p:cNvPr id="1" name=""/>
        <p:cNvGrpSpPr/>
        <p:nvPr/>
      </p:nvGrpSpPr>
      <p:grpSpPr>
        <a:xfrm>
          <a:off x="0" y="0"/>
          <a:ext cx="0" cy="0"/>
          <a:chOff x="0" y="0"/>
          <a:chExt cx="0" cy="0"/>
        </a:xfrm>
      </p:grpSpPr>
      <p:sp>
        <p:nvSpPr>
          <p:cNvPr id="51" name="矩形 50">
            <a:extLst>
              <a:ext uri="{FF2B5EF4-FFF2-40B4-BE49-F238E27FC236}">
                <a16:creationId xmlns:a16="http://schemas.microsoft.com/office/drawing/2014/main" id="{E05948DB-AE75-4389-AD80-57DA61CA29E5}"/>
              </a:ext>
            </a:extLst>
          </p:cNvPr>
          <p:cNvSpPr/>
          <p:nvPr userDrawn="1"/>
        </p:nvSpPr>
        <p:spPr>
          <a:xfrm>
            <a:off x="-600" y="0"/>
            <a:ext cx="12193200" cy="6858000"/>
          </a:xfrm>
          <a:prstGeom prst="rect">
            <a:avLst/>
          </a:prstGeom>
          <a:blipFill dpi="0" rotWithShape="1">
            <a:blip r:embed="rId2">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pic>
        <p:nvPicPr>
          <p:cNvPr id="6" name="图片 5">
            <a:extLst>
              <a:ext uri="{FF2B5EF4-FFF2-40B4-BE49-F238E27FC236}">
                <a16:creationId xmlns:a16="http://schemas.microsoft.com/office/drawing/2014/main" id="{214953B8-4677-4B40-938A-E2A5F3010375}"/>
              </a:ext>
            </a:extLst>
          </p:cNvPr>
          <p:cNvPicPr>
            <a:picLocks noChangeAspect="1"/>
          </p:cNvPicPr>
          <p:nvPr userDrawn="1"/>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3000"/>
                    </a14:imgEffect>
                  </a14:imgLayer>
                </a14:imgProps>
              </a:ext>
              <a:ext uri="{28A0092B-C50C-407E-A947-70E740481C1C}">
                <a14:useLocalDpi xmlns:a14="http://schemas.microsoft.com/office/drawing/2010/main" val="0"/>
              </a:ext>
            </a:extLst>
          </a:blip>
          <a:stretch>
            <a:fillRect/>
          </a:stretch>
        </p:blipFill>
        <p:spPr>
          <a:xfrm>
            <a:off x="10695996" y="4762500"/>
            <a:ext cx="1178928" cy="1701800"/>
          </a:xfrm>
          <a:prstGeom prst="rect">
            <a:avLst/>
          </a:prstGeom>
        </p:spPr>
      </p:pic>
      <p:pic>
        <p:nvPicPr>
          <p:cNvPr id="10" name="图片 9">
            <a:extLst>
              <a:ext uri="{FF2B5EF4-FFF2-40B4-BE49-F238E27FC236}">
                <a16:creationId xmlns:a16="http://schemas.microsoft.com/office/drawing/2014/main" id="{0202ECC9-D491-49B0-A4CD-CB0F8AE57278}"/>
              </a:ext>
            </a:extLst>
          </p:cNvPr>
          <p:cNvPicPr>
            <a:picLocks noChangeAspect="1"/>
          </p:cNvPicPr>
          <p:nvPr userDrawn="1"/>
        </p:nvPicPr>
        <p:blipFill>
          <a:blip r:embed="rId5">
            <a:extLst>
              <a:ext uri="{BEBA8EAE-BF5A-486C-A8C5-ECC9F3942E4B}">
                <a14:imgProps xmlns:a14="http://schemas.microsoft.com/office/drawing/2010/main">
                  <a14:imgLayer r:embed="rId6">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482600" y="458400"/>
            <a:ext cx="572835" cy="2662000"/>
          </a:xfrm>
          <a:prstGeom prst="rect">
            <a:avLst/>
          </a:prstGeom>
        </p:spPr>
      </p:pic>
    </p:spTree>
    <p:extLst>
      <p:ext uri="{BB962C8B-B14F-4D97-AF65-F5344CB8AC3E}">
        <p14:creationId xmlns:p14="http://schemas.microsoft.com/office/powerpoint/2010/main" val="115884348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封底_全图色块">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8020C1BC-9F2B-43C4-ACFA-F5CBED2AD72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6"/>
            <a:ext cx="12192000" cy="6858192"/>
          </a:xfrm>
          <a:prstGeom prst="rect">
            <a:avLst/>
          </a:prstGeom>
        </p:spPr>
      </p:pic>
      <p:grpSp>
        <p:nvGrpSpPr>
          <p:cNvPr id="19" name="组合 18">
            <a:extLst>
              <a:ext uri="{FF2B5EF4-FFF2-40B4-BE49-F238E27FC236}">
                <a16:creationId xmlns:a16="http://schemas.microsoft.com/office/drawing/2014/main" id="{44F71D6D-99AF-4C14-8698-DB5872D53998}"/>
              </a:ext>
            </a:extLst>
          </p:cNvPr>
          <p:cNvGrpSpPr/>
          <p:nvPr userDrawn="1"/>
        </p:nvGrpSpPr>
        <p:grpSpPr>
          <a:xfrm>
            <a:off x="3141808" y="2175791"/>
            <a:ext cx="5908385" cy="2735018"/>
            <a:chOff x="2632654" y="2212804"/>
            <a:chExt cx="6926692" cy="2735018"/>
          </a:xfrm>
        </p:grpSpPr>
        <p:sp>
          <p:nvSpPr>
            <p:cNvPr id="12" name="六边形 11">
              <a:extLst>
                <a:ext uri="{FF2B5EF4-FFF2-40B4-BE49-F238E27FC236}">
                  <a16:creationId xmlns:a16="http://schemas.microsoft.com/office/drawing/2014/main" id="{CB444EDA-3B3E-4552-A232-89348C02C72E}"/>
                </a:ext>
              </a:extLst>
            </p:cNvPr>
            <p:cNvSpPr/>
            <p:nvPr userDrawn="1"/>
          </p:nvSpPr>
          <p:spPr>
            <a:xfrm>
              <a:off x="2632654" y="2212804"/>
              <a:ext cx="6926692" cy="2735018"/>
            </a:xfrm>
            <a:prstGeom prst="hexagon">
              <a:avLst>
                <a:gd name="adj" fmla="val 32030"/>
                <a:gd name="vf" fmla="val 115470"/>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b="0" i="0" dirty="0">
                <a:latin typeface="Arial" panose="020B0604020202020204" pitchFamily="34" charset="0"/>
              </a:endParaRPr>
            </a:p>
          </p:txBody>
        </p:sp>
        <p:sp>
          <p:nvSpPr>
            <p:cNvPr id="13" name="六边形 12">
              <a:extLst>
                <a:ext uri="{FF2B5EF4-FFF2-40B4-BE49-F238E27FC236}">
                  <a16:creationId xmlns:a16="http://schemas.microsoft.com/office/drawing/2014/main" id="{A725E487-7532-4496-BA06-E63CD3CA53E7}"/>
                </a:ext>
              </a:extLst>
            </p:cNvPr>
            <p:cNvSpPr>
              <a:spLocks noChangeAspect="1"/>
            </p:cNvSpPr>
            <p:nvPr userDrawn="1"/>
          </p:nvSpPr>
          <p:spPr>
            <a:xfrm>
              <a:off x="2783108" y="2320313"/>
              <a:ext cx="6625785" cy="2520000"/>
            </a:xfrm>
            <a:prstGeom prst="hexagon">
              <a:avLst>
                <a:gd name="adj" fmla="val 32030"/>
                <a:gd name="vf" fmla="val 11547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b="0" i="0" dirty="0">
                <a:latin typeface="Arial" panose="020B0604020202020204" pitchFamily="34" charset="0"/>
              </a:endParaRPr>
            </a:p>
          </p:txBody>
        </p:sp>
      </p:grpSp>
    </p:spTree>
    <p:extLst>
      <p:ext uri="{BB962C8B-B14F-4D97-AF65-F5344CB8AC3E}">
        <p14:creationId xmlns:p14="http://schemas.microsoft.com/office/powerpoint/2010/main" val="337330678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168601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070936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8347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_四个章节">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E3E12B90-DAF9-4A2A-AE32-AFF9CCE7A8A4}"/>
              </a:ext>
            </a:extLst>
          </p:cNvPr>
          <p:cNvSpPr/>
          <p:nvPr userDrawn="1"/>
        </p:nvSpPr>
        <p:spPr>
          <a:xfrm>
            <a:off x="0" y="0"/>
            <a:ext cx="4068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grpSp>
        <p:nvGrpSpPr>
          <p:cNvPr id="2" name="组合 1">
            <a:extLst>
              <a:ext uri="{FF2B5EF4-FFF2-40B4-BE49-F238E27FC236}">
                <a16:creationId xmlns:a16="http://schemas.microsoft.com/office/drawing/2014/main" id="{3FDAEF29-8762-469A-A853-A11530543425}"/>
              </a:ext>
            </a:extLst>
          </p:cNvPr>
          <p:cNvGrpSpPr/>
          <p:nvPr userDrawn="1"/>
        </p:nvGrpSpPr>
        <p:grpSpPr>
          <a:xfrm>
            <a:off x="1439251" y="1240216"/>
            <a:ext cx="1418098" cy="3162091"/>
            <a:chOff x="1532731" y="1240216"/>
            <a:chExt cx="1418098" cy="3162091"/>
          </a:xfrm>
        </p:grpSpPr>
        <p:sp>
          <p:nvSpPr>
            <p:cNvPr id="4" name="标题 1">
              <a:extLst>
                <a:ext uri="{FF2B5EF4-FFF2-40B4-BE49-F238E27FC236}">
                  <a16:creationId xmlns:a16="http://schemas.microsoft.com/office/drawing/2014/main" id="{45754897-53FE-4DDC-9DF8-BB3F3EB813F5}"/>
                </a:ext>
              </a:extLst>
            </p:cNvPr>
            <p:cNvSpPr txBox="1">
              <a:spLocks/>
            </p:cNvSpPr>
            <p:nvPr userDrawn="1"/>
          </p:nvSpPr>
          <p:spPr>
            <a:xfrm>
              <a:off x="1758808" y="1460619"/>
              <a:ext cx="854339" cy="2418817"/>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40000"/>
                </a:lnSpc>
              </a:pPr>
              <a:r>
                <a:rPr lang="zh-CN" altLang="en-US" sz="5400" b="1" dirty="0">
                  <a:solidFill>
                    <a:schemeClr val="bg1">
                      <a:lumMod val="95000"/>
                    </a:schemeClr>
                  </a:solidFill>
                  <a:latin typeface="+mj-ea"/>
                </a:rPr>
                <a:t>目</a:t>
              </a:r>
              <a:endParaRPr lang="en-US" altLang="zh-CN" sz="5400" b="1" dirty="0">
                <a:solidFill>
                  <a:schemeClr val="bg1">
                    <a:lumMod val="95000"/>
                  </a:schemeClr>
                </a:solidFill>
                <a:latin typeface="+mj-ea"/>
              </a:endParaRPr>
            </a:p>
            <a:p>
              <a:pPr>
                <a:lnSpc>
                  <a:spcPct val="140000"/>
                </a:lnSpc>
              </a:pPr>
              <a:r>
                <a:rPr lang="zh-CN" altLang="en-US" sz="5400" b="1" dirty="0">
                  <a:solidFill>
                    <a:schemeClr val="bg1">
                      <a:lumMod val="95000"/>
                    </a:schemeClr>
                  </a:solidFill>
                  <a:latin typeface="+mj-ea"/>
                </a:rPr>
                <a:t>录</a:t>
              </a:r>
            </a:p>
          </p:txBody>
        </p:sp>
        <p:sp>
          <p:nvSpPr>
            <p:cNvPr id="5" name="矩形 4">
              <a:extLst>
                <a:ext uri="{FF2B5EF4-FFF2-40B4-BE49-F238E27FC236}">
                  <a16:creationId xmlns:a16="http://schemas.microsoft.com/office/drawing/2014/main" id="{E4543220-5AA2-4E8C-BF45-791BB3397989}"/>
                </a:ext>
              </a:extLst>
            </p:cNvPr>
            <p:cNvSpPr/>
            <p:nvPr userDrawn="1"/>
          </p:nvSpPr>
          <p:spPr>
            <a:xfrm>
              <a:off x="1532731" y="1240216"/>
              <a:ext cx="1221528" cy="3162091"/>
            </a:xfrm>
            <a:prstGeom prst="rect">
              <a:avLst/>
            </a:prstGeom>
            <a:noFill/>
            <a:ln w="19050">
              <a:solidFill>
                <a:schemeClr val="bg1">
                  <a:lumMod val="95000"/>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solidFill>
                  <a:schemeClr val="bg1">
                    <a:lumMod val="95000"/>
                  </a:schemeClr>
                </a:solidFill>
                <a:latin typeface="Arial" panose="020B0604020202020204" pitchFamily="34" charset="0"/>
              </a:endParaRPr>
            </a:p>
          </p:txBody>
        </p:sp>
        <p:sp>
          <p:nvSpPr>
            <p:cNvPr id="7" name="矩形 6">
              <a:extLst>
                <a:ext uri="{FF2B5EF4-FFF2-40B4-BE49-F238E27FC236}">
                  <a16:creationId xmlns:a16="http://schemas.microsoft.com/office/drawing/2014/main" id="{25189EF8-FF3C-46FB-8093-B75B524FEEFF}"/>
                </a:ext>
              </a:extLst>
            </p:cNvPr>
            <p:cNvSpPr/>
            <p:nvPr userDrawn="1"/>
          </p:nvSpPr>
          <p:spPr>
            <a:xfrm rot="10800000">
              <a:off x="2547553" y="1821521"/>
              <a:ext cx="403276" cy="196137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lIns="72000" tIns="72000" rIns="108000" bIns="72000" rtlCol="0" anchor="ctr"/>
            <a:lstStyle/>
            <a:p>
              <a:pPr algn="dist">
                <a:lnSpc>
                  <a:spcPct val="80000"/>
                </a:lnSpc>
              </a:pPr>
              <a:r>
                <a:rPr lang="en-US" altLang="zh-CN" sz="1600" b="0" i="0" dirty="0">
                  <a:solidFill>
                    <a:schemeClr val="bg1">
                      <a:lumMod val="95000"/>
                    </a:schemeClr>
                  </a:solidFill>
                  <a:latin typeface="Arial" panose="020B0604020202020204" pitchFamily="34" charset="0"/>
                </a:rPr>
                <a:t>CONTENTS</a:t>
              </a:r>
              <a:endParaRPr lang="zh-CN" altLang="en-US" sz="1600" b="0" i="0" dirty="0">
                <a:solidFill>
                  <a:schemeClr val="bg1">
                    <a:lumMod val="95000"/>
                  </a:schemeClr>
                </a:solidFill>
                <a:latin typeface="Arial" panose="020B0604020202020204" pitchFamily="34" charset="0"/>
              </a:endParaRPr>
            </a:p>
          </p:txBody>
        </p:sp>
      </p:grpSp>
      <p:sp>
        <p:nvSpPr>
          <p:cNvPr id="8" name="任意多边形: 形状 7">
            <a:extLst>
              <a:ext uri="{FF2B5EF4-FFF2-40B4-BE49-F238E27FC236}">
                <a16:creationId xmlns:a16="http://schemas.microsoft.com/office/drawing/2014/main" id="{E25C66F0-8D35-41EA-B794-CCA20342CC66}"/>
              </a:ext>
            </a:extLst>
          </p:cNvPr>
          <p:cNvSpPr>
            <a:spLocks noChangeAspect="1"/>
          </p:cNvSpPr>
          <p:nvPr userDrawn="1"/>
        </p:nvSpPr>
        <p:spPr>
          <a:xfrm>
            <a:off x="1584000" y="5250957"/>
            <a:ext cx="900000" cy="900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bg1">
              <a:lumMod val="95000"/>
              <a:alpha val="62000"/>
            </a:schemeClr>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9" name="任意多边形: 形状 8">
            <a:extLst>
              <a:ext uri="{FF2B5EF4-FFF2-40B4-BE49-F238E27FC236}">
                <a16:creationId xmlns:a16="http://schemas.microsoft.com/office/drawing/2014/main" id="{EC7F2937-C09D-4B45-A8B8-D8F354593852}"/>
              </a:ext>
            </a:extLst>
          </p:cNvPr>
          <p:cNvSpPr>
            <a:spLocks noChangeAspect="1"/>
          </p:cNvSpPr>
          <p:nvPr userDrawn="1"/>
        </p:nvSpPr>
        <p:spPr>
          <a:xfrm>
            <a:off x="3090000" y="423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tx2">
              <a:alpha val="3000"/>
            </a:schemeClr>
          </a:solidFill>
          <a:ln>
            <a:solidFill>
              <a:schemeClr val="bg1">
                <a:lumMod val="65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Tree>
    <p:extLst>
      <p:ext uri="{BB962C8B-B14F-4D97-AF65-F5344CB8AC3E}">
        <p14:creationId xmlns:p14="http://schemas.microsoft.com/office/powerpoint/2010/main" val="1439385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_五个章节">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E3E12B90-DAF9-4A2A-AE32-AFF9CCE7A8A4}"/>
              </a:ext>
            </a:extLst>
          </p:cNvPr>
          <p:cNvSpPr/>
          <p:nvPr userDrawn="1"/>
        </p:nvSpPr>
        <p:spPr>
          <a:xfrm flipH="1">
            <a:off x="4068000" y="0"/>
            <a:ext cx="8124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4" name="标题 1">
            <a:extLst>
              <a:ext uri="{FF2B5EF4-FFF2-40B4-BE49-F238E27FC236}">
                <a16:creationId xmlns:a16="http://schemas.microsoft.com/office/drawing/2014/main" id="{45754897-53FE-4DDC-9DF8-BB3F3EB813F5}"/>
              </a:ext>
            </a:extLst>
          </p:cNvPr>
          <p:cNvSpPr txBox="1">
            <a:spLocks/>
          </p:cNvSpPr>
          <p:nvPr userDrawn="1"/>
        </p:nvSpPr>
        <p:spPr>
          <a:xfrm>
            <a:off x="1665328" y="1460619"/>
            <a:ext cx="854339" cy="2418817"/>
          </a:xfrm>
          <a:prstGeom prst="rect">
            <a:avLst/>
          </a:prstGeom>
          <a:ln>
            <a:noFill/>
          </a:ln>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40000"/>
              </a:lnSpc>
            </a:pPr>
            <a:r>
              <a:rPr lang="zh-CN" altLang="en-US" sz="5400" b="1" dirty="0">
                <a:solidFill>
                  <a:schemeClr val="tx2"/>
                </a:solidFill>
                <a:latin typeface="+mj-ea"/>
              </a:rPr>
              <a:t>目</a:t>
            </a:r>
            <a:endParaRPr lang="en-US" altLang="zh-CN" sz="5400" b="1" dirty="0">
              <a:solidFill>
                <a:schemeClr val="tx2"/>
              </a:solidFill>
              <a:latin typeface="+mj-ea"/>
            </a:endParaRPr>
          </a:p>
          <a:p>
            <a:pPr>
              <a:lnSpc>
                <a:spcPct val="140000"/>
              </a:lnSpc>
            </a:pPr>
            <a:r>
              <a:rPr lang="zh-CN" altLang="en-US" sz="5400" b="1" dirty="0">
                <a:solidFill>
                  <a:schemeClr val="tx2"/>
                </a:solidFill>
                <a:latin typeface="+mj-ea"/>
              </a:rPr>
              <a:t>录</a:t>
            </a:r>
          </a:p>
        </p:txBody>
      </p:sp>
      <p:sp>
        <p:nvSpPr>
          <p:cNvPr id="5" name="矩形 4">
            <a:extLst>
              <a:ext uri="{FF2B5EF4-FFF2-40B4-BE49-F238E27FC236}">
                <a16:creationId xmlns:a16="http://schemas.microsoft.com/office/drawing/2014/main" id="{E4543220-5AA2-4E8C-BF45-791BB3397989}"/>
              </a:ext>
            </a:extLst>
          </p:cNvPr>
          <p:cNvSpPr/>
          <p:nvPr userDrawn="1"/>
        </p:nvSpPr>
        <p:spPr>
          <a:xfrm>
            <a:off x="1439251" y="1240216"/>
            <a:ext cx="1221528" cy="3162091"/>
          </a:xfrm>
          <a:prstGeom prst="rect">
            <a:avLst/>
          </a:prstGeom>
          <a:noFill/>
          <a:ln w="19050">
            <a:solidFill>
              <a:schemeClr val="tx2">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solidFill>
                <a:schemeClr val="tx2"/>
              </a:solidFill>
              <a:latin typeface="Arial" panose="020B0604020202020204" pitchFamily="34" charset="0"/>
            </a:endParaRPr>
          </a:p>
        </p:txBody>
      </p:sp>
      <p:sp useBgFill="1">
        <p:nvSpPr>
          <p:cNvPr id="7" name="矩形 6">
            <a:extLst>
              <a:ext uri="{FF2B5EF4-FFF2-40B4-BE49-F238E27FC236}">
                <a16:creationId xmlns:a16="http://schemas.microsoft.com/office/drawing/2014/main" id="{25189EF8-FF3C-46FB-8093-B75B524FEEFF}"/>
              </a:ext>
            </a:extLst>
          </p:cNvPr>
          <p:cNvSpPr/>
          <p:nvPr userDrawn="1"/>
        </p:nvSpPr>
        <p:spPr>
          <a:xfrm rot="10800000">
            <a:off x="2454073" y="1821521"/>
            <a:ext cx="403276" cy="196137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vert="eaVert" lIns="72000" tIns="72000" rIns="108000" bIns="72000" rtlCol="0" anchor="ctr"/>
          <a:lstStyle/>
          <a:p>
            <a:pPr algn="dist">
              <a:lnSpc>
                <a:spcPct val="80000"/>
              </a:lnSpc>
            </a:pPr>
            <a:r>
              <a:rPr lang="en-US" altLang="zh-CN" sz="1600" b="0" i="0" dirty="0">
                <a:solidFill>
                  <a:schemeClr val="tx2"/>
                </a:solidFill>
                <a:latin typeface="Arial" panose="020B0604020202020204" pitchFamily="34" charset="0"/>
              </a:rPr>
              <a:t>CONTENTS</a:t>
            </a:r>
            <a:endParaRPr lang="zh-CN" altLang="en-US" sz="1600" b="0" i="0" dirty="0">
              <a:solidFill>
                <a:schemeClr val="tx2"/>
              </a:solidFill>
              <a:latin typeface="Arial" panose="020B0604020202020204" pitchFamily="34" charset="0"/>
            </a:endParaRPr>
          </a:p>
        </p:txBody>
      </p:sp>
      <p:sp>
        <p:nvSpPr>
          <p:cNvPr id="8" name="任意多边形: 形状 7">
            <a:extLst>
              <a:ext uri="{FF2B5EF4-FFF2-40B4-BE49-F238E27FC236}">
                <a16:creationId xmlns:a16="http://schemas.microsoft.com/office/drawing/2014/main" id="{E25C66F0-8D35-41EA-B794-CCA20342CC66}"/>
              </a:ext>
            </a:extLst>
          </p:cNvPr>
          <p:cNvSpPr>
            <a:spLocks noChangeAspect="1"/>
          </p:cNvSpPr>
          <p:nvPr userDrawn="1"/>
        </p:nvSpPr>
        <p:spPr>
          <a:xfrm>
            <a:off x="1584000" y="5250957"/>
            <a:ext cx="900000" cy="900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tx2"/>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9" name="任意多边形: 形状 8">
            <a:extLst>
              <a:ext uri="{FF2B5EF4-FFF2-40B4-BE49-F238E27FC236}">
                <a16:creationId xmlns:a16="http://schemas.microsoft.com/office/drawing/2014/main" id="{EC7F2937-C09D-4B45-A8B8-D8F354593852}"/>
              </a:ext>
            </a:extLst>
          </p:cNvPr>
          <p:cNvSpPr>
            <a:spLocks noChangeAspect="1"/>
          </p:cNvSpPr>
          <p:nvPr userDrawn="1"/>
        </p:nvSpPr>
        <p:spPr>
          <a:xfrm>
            <a:off x="3090000" y="423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noFill/>
          <a:ln>
            <a:solidFill>
              <a:schemeClr val="bg1">
                <a:lumMod val="65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Tree>
    <p:extLst>
      <p:ext uri="{BB962C8B-B14F-4D97-AF65-F5344CB8AC3E}">
        <p14:creationId xmlns:p14="http://schemas.microsoft.com/office/powerpoint/2010/main" val="2266204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目录3_六个章节">
    <p:spTree>
      <p:nvGrpSpPr>
        <p:cNvPr id="1" name=""/>
        <p:cNvGrpSpPr/>
        <p:nvPr/>
      </p:nvGrpSpPr>
      <p:grpSpPr>
        <a:xfrm>
          <a:off x="0" y="0"/>
          <a:ext cx="0" cy="0"/>
          <a:chOff x="0" y="0"/>
          <a:chExt cx="0" cy="0"/>
        </a:xfrm>
      </p:grpSpPr>
      <p:sp>
        <p:nvSpPr>
          <p:cNvPr id="9" name="任意多边形: 形状 8">
            <a:extLst>
              <a:ext uri="{FF2B5EF4-FFF2-40B4-BE49-F238E27FC236}">
                <a16:creationId xmlns:a16="http://schemas.microsoft.com/office/drawing/2014/main" id="{EC7F2937-C09D-4B45-A8B8-D8F354593852}"/>
              </a:ext>
            </a:extLst>
          </p:cNvPr>
          <p:cNvSpPr>
            <a:spLocks noChangeAspect="1"/>
          </p:cNvSpPr>
          <p:nvPr userDrawn="1"/>
        </p:nvSpPr>
        <p:spPr>
          <a:xfrm>
            <a:off x="3090000" y="423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noFill/>
          <a:ln>
            <a:solidFill>
              <a:schemeClr val="bg1">
                <a:lumMod val="65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29" name="任意多边形: 形状 28">
            <a:extLst>
              <a:ext uri="{FF2B5EF4-FFF2-40B4-BE49-F238E27FC236}">
                <a16:creationId xmlns:a16="http://schemas.microsoft.com/office/drawing/2014/main" id="{E1D178A6-B3C4-4817-91FD-19F737F45F99}"/>
              </a:ext>
            </a:extLst>
          </p:cNvPr>
          <p:cNvSpPr/>
          <p:nvPr userDrawn="1"/>
        </p:nvSpPr>
        <p:spPr>
          <a:xfrm>
            <a:off x="-12700" y="3394529"/>
            <a:ext cx="1274928" cy="899886"/>
          </a:xfrm>
          <a:custGeom>
            <a:avLst/>
            <a:gdLst>
              <a:gd name="connsiteX0" fmla="*/ 862051 w 1274928"/>
              <a:gd name="connsiteY0" fmla="*/ 292529 h 899886"/>
              <a:gd name="connsiteX1" fmla="*/ 716085 w 1274928"/>
              <a:gd name="connsiteY1" fmla="*/ 394735 h 899886"/>
              <a:gd name="connsiteX2" fmla="*/ 818292 w 1274928"/>
              <a:gd name="connsiteY2" fmla="*/ 540700 h 899886"/>
              <a:gd name="connsiteX3" fmla="*/ 964257 w 1274928"/>
              <a:gd name="connsiteY3" fmla="*/ 438494 h 899886"/>
              <a:gd name="connsiteX4" fmla="*/ 862051 w 1274928"/>
              <a:gd name="connsiteY4" fmla="*/ 292529 h 899886"/>
              <a:gd name="connsiteX5" fmla="*/ 0 w 1274928"/>
              <a:gd name="connsiteY5" fmla="*/ 0 h 899886"/>
              <a:gd name="connsiteX6" fmla="*/ 861268 w 1274928"/>
              <a:gd name="connsiteY6" fmla="*/ 0 h 899886"/>
              <a:gd name="connsiteX7" fmla="*/ 1274928 w 1274928"/>
              <a:gd name="connsiteY7" fmla="*/ 449943 h 899886"/>
              <a:gd name="connsiteX8" fmla="*/ 861268 w 1274928"/>
              <a:gd name="connsiteY8" fmla="*/ 899886 h 899886"/>
              <a:gd name="connsiteX9" fmla="*/ 0 w 1274928"/>
              <a:gd name="connsiteY9" fmla="*/ 899886 h 899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4928" h="899886">
                <a:moveTo>
                  <a:pt x="862051" y="292529"/>
                </a:moveTo>
                <a:cubicBezTo>
                  <a:pt x="793520" y="280445"/>
                  <a:pt x="728169" y="326204"/>
                  <a:pt x="716085" y="394735"/>
                </a:cubicBezTo>
                <a:cubicBezTo>
                  <a:pt x="704002" y="463265"/>
                  <a:pt x="749761" y="528616"/>
                  <a:pt x="818292" y="540700"/>
                </a:cubicBezTo>
                <a:cubicBezTo>
                  <a:pt x="886822" y="552784"/>
                  <a:pt x="952173" y="507025"/>
                  <a:pt x="964257" y="438494"/>
                </a:cubicBezTo>
                <a:cubicBezTo>
                  <a:pt x="976341" y="369963"/>
                  <a:pt x="930582" y="304612"/>
                  <a:pt x="862051" y="292529"/>
                </a:cubicBezTo>
                <a:close/>
                <a:moveTo>
                  <a:pt x="0" y="0"/>
                </a:moveTo>
                <a:lnTo>
                  <a:pt x="861268" y="0"/>
                </a:lnTo>
                <a:lnTo>
                  <a:pt x="1274928" y="449943"/>
                </a:lnTo>
                <a:lnTo>
                  <a:pt x="861268" y="899886"/>
                </a:lnTo>
                <a:lnTo>
                  <a:pt x="0" y="899886"/>
                </a:lnTo>
                <a:close/>
              </a:path>
            </a:pathLst>
          </a:cu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latin typeface="Arial" panose="020B0604020202020204" pitchFamily="34" charset="0"/>
            </a:endParaRPr>
          </a:p>
        </p:txBody>
      </p:sp>
      <p:sp>
        <p:nvSpPr>
          <p:cNvPr id="24" name="任意多边形: 形状 23">
            <a:extLst>
              <a:ext uri="{FF2B5EF4-FFF2-40B4-BE49-F238E27FC236}">
                <a16:creationId xmlns:a16="http://schemas.microsoft.com/office/drawing/2014/main" id="{2289769D-05E2-4287-BC37-84CC635EDABC}"/>
              </a:ext>
            </a:extLst>
          </p:cNvPr>
          <p:cNvSpPr/>
          <p:nvPr userDrawn="1"/>
        </p:nvSpPr>
        <p:spPr>
          <a:xfrm>
            <a:off x="10928884" y="3394530"/>
            <a:ext cx="1275817" cy="899887"/>
          </a:xfrm>
          <a:custGeom>
            <a:avLst/>
            <a:gdLst>
              <a:gd name="connsiteX0" fmla="*/ 440996 w 1275817"/>
              <a:gd name="connsiteY0" fmla="*/ 353216 h 899887"/>
              <a:gd name="connsiteX1" fmla="*/ 295030 w 1275817"/>
              <a:gd name="connsiteY1" fmla="*/ 455422 h 899887"/>
              <a:gd name="connsiteX2" fmla="*/ 397236 w 1275817"/>
              <a:gd name="connsiteY2" fmla="*/ 601388 h 899887"/>
              <a:gd name="connsiteX3" fmla="*/ 543202 w 1275817"/>
              <a:gd name="connsiteY3" fmla="*/ 499182 h 899887"/>
              <a:gd name="connsiteX4" fmla="*/ 440996 w 1275817"/>
              <a:gd name="connsiteY4" fmla="*/ 353216 h 899887"/>
              <a:gd name="connsiteX5" fmla="*/ 413660 w 1275817"/>
              <a:gd name="connsiteY5" fmla="*/ 0 h 899887"/>
              <a:gd name="connsiteX6" fmla="*/ 1275817 w 1275817"/>
              <a:gd name="connsiteY6" fmla="*/ 0 h 899887"/>
              <a:gd name="connsiteX7" fmla="*/ 1275817 w 1275817"/>
              <a:gd name="connsiteY7" fmla="*/ 899887 h 899887"/>
              <a:gd name="connsiteX8" fmla="*/ 413660 w 1275817"/>
              <a:gd name="connsiteY8" fmla="*/ 899887 h 899887"/>
              <a:gd name="connsiteX9" fmla="*/ 0 w 1275817"/>
              <a:gd name="connsiteY9" fmla="*/ 449944 h 899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5817" h="899887">
                <a:moveTo>
                  <a:pt x="440996" y="353216"/>
                </a:moveTo>
                <a:cubicBezTo>
                  <a:pt x="372465" y="341132"/>
                  <a:pt x="307114" y="386892"/>
                  <a:pt x="295030" y="455422"/>
                </a:cubicBezTo>
                <a:cubicBezTo>
                  <a:pt x="282946" y="523953"/>
                  <a:pt x="328706" y="589304"/>
                  <a:pt x="397236" y="601388"/>
                </a:cubicBezTo>
                <a:cubicBezTo>
                  <a:pt x="465767" y="613472"/>
                  <a:pt x="531118" y="567712"/>
                  <a:pt x="543202" y="499182"/>
                </a:cubicBezTo>
                <a:cubicBezTo>
                  <a:pt x="555286" y="430651"/>
                  <a:pt x="509526" y="365300"/>
                  <a:pt x="440996" y="353216"/>
                </a:cubicBezTo>
                <a:close/>
                <a:moveTo>
                  <a:pt x="413660" y="0"/>
                </a:moveTo>
                <a:lnTo>
                  <a:pt x="1275817" y="0"/>
                </a:lnTo>
                <a:lnTo>
                  <a:pt x="1275817" y="899887"/>
                </a:lnTo>
                <a:lnTo>
                  <a:pt x="413660" y="899887"/>
                </a:lnTo>
                <a:lnTo>
                  <a:pt x="0" y="449944"/>
                </a:lnTo>
                <a:close/>
              </a:path>
            </a:pathLst>
          </a:cu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latin typeface="Arial" panose="020B0604020202020204" pitchFamily="34" charset="0"/>
            </a:endParaRPr>
          </a:p>
        </p:txBody>
      </p:sp>
      <p:sp>
        <p:nvSpPr>
          <p:cNvPr id="28" name="任意多边形: 形状 27">
            <a:extLst>
              <a:ext uri="{FF2B5EF4-FFF2-40B4-BE49-F238E27FC236}">
                <a16:creationId xmlns:a16="http://schemas.microsoft.com/office/drawing/2014/main" id="{D8D1627B-8827-4CF7-837E-AAB0DFDDC32D}"/>
              </a:ext>
            </a:extLst>
          </p:cNvPr>
          <p:cNvSpPr/>
          <p:nvPr userDrawn="1"/>
        </p:nvSpPr>
        <p:spPr>
          <a:xfrm>
            <a:off x="-12700" y="1823276"/>
            <a:ext cx="1274928" cy="899886"/>
          </a:xfrm>
          <a:custGeom>
            <a:avLst/>
            <a:gdLst>
              <a:gd name="connsiteX0" fmla="*/ 836772 w 1274928"/>
              <a:gd name="connsiteY0" fmla="*/ 313300 h 899886"/>
              <a:gd name="connsiteX1" fmla="*/ 751231 w 1274928"/>
              <a:gd name="connsiteY1" fmla="*/ 357829 h 899886"/>
              <a:gd name="connsiteX2" fmla="*/ 766762 w 1274928"/>
              <a:gd name="connsiteY2" fmla="*/ 535342 h 899886"/>
              <a:gd name="connsiteX3" fmla="*/ 944275 w 1274928"/>
              <a:gd name="connsiteY3" fmla="*/ 519812 h 899886"/>
              <a:gd name="connsiteX4" fmla="*/ 928744 w 1274928"/>
              <a:gd name="connsiteY4" fmla="*/ 342299 h 899886"/>
              <a:gd name="connsiteX5" fmla="*/ 836772 w 1274928"/>
              <a:gd name="connsiteY5" fmla="*/ 313300 h 899886"/>
              <a:gd name="connsiteX6" fmla="*/ 0 w 1274928"/>
              <a:gd name="connsiteY6" fmla="*/ 0 h 899886"/>
              <a:gd name="connsiteX7" fmla="*/ 861268 w 1274928"/>
              <a:gd name="connsiteY7" fmla="*/ 0 h 899886"/>
              <a:gd name="connsiteX8" fmla="*/ 1274928 w 1274928"/>
              <a:gd name="connsiteY8" fmla="*/ 449943 h 899886"/>
              <a:gd name="connsiteX9" fmla="*/ 861268 w 1274928"/>
              <a:gd name="connsiteY9" fmla="*/ 899886 h 899886"/>
              <a:gd name="connsiteX10" fmla="*/ 0 w 1274928"/>
              <a:gd name="connsiteY10" fmla="*/ 899886 h 899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928" h="899886">
                <a:moveTo>
                  <a:pt x="836772" y="313300"/>
                </a:moveTo>
                <a:cubicBezTo>
                  <a:pt x="804648" y="316110"/>
                  <a:pt x="773597" y="331176"/>
                  <a:pt x="751231" y="357829"/>
                </a:cubicBezTo>
                <a:cubicBezTo>
                  <a:pt x="706501" y="411137"/>
                  <a:pt x="713454" y="490612"/>
                  <a:pt x="766762" y="535342"/>
                </a:cubicBezTo>
                <a:cubicBezTo>
                  <a:pt x="820069" y="580072"/>
                  <a:pt x="899544" y="573119"/>
                  <a:pt x="944275" y="519812"/>
                </a:cubicBezTo>
                <a:cubicBezTo>
                  <a:pt x="989005" y="466504"/>
                  <a:pt x="982052" y="387029"/>
                  <a:pt x="928744" y="342299"/>
                </a:cubicBezTo>
                <a:cubicBezTo>
                  <a:pt x="902091" y="319934"/>
                  <a:pt x="868895" y="310489"/>
                  <a:pt x="836772" y="313300"/>
                </a:cubicBezTo>
                <a:close/>
                <a:moveTo>
                  <a:pt x="0" y="0"/>
                </a:moveTo>
                <a:lnTo>
                  <a:pt x="861268" y="0"/>
                </a:lnTo>
                <a:lnTo>
                  <a:pt x="1274928" y="449943"/>
                </a:lnTo>
                <a:lnTo>
                  <a:pt x="861268" y="899886"/>
                </a:lnTo>
                <a:lnTo>
                  <a:pt x="0" y="899886"/>
                </a:lnTo>
                <a:close/>
              </a:path>
            </a:pathLst>
          </a:cu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latin typeface="Arial" panose="020B0604020202020204" pitchFamily="34" charset="0"/>
            </a:endParaRPr>
          </a:p>
        </p:txBody>
      </p:sp>
      <p:sp>
        <p:nvSpPr>
          <p:cNvPr id="23" name="任意多边形: 形状 22">
            <a:extLst>
              <a:ext uri="{FF2B5EF4-FFF2-40B4-BE49-F238E27FC236}">
                <a16:creationId xmlns:a16="http://schemas.microsoft.com/office/drawing/2014/main" id="{29BF038A-1F90-4471-8404-8F934493AB75}"/>
              </a:ext>
            </a:extLst>
          </p:cNvPr>
          <p:cNvSpPr/>
          <p:nvPr userDrawn="1"/>
        </p:nvSpPr>
        <p:spPr>
          <a:xfrm>
            <a:off x="10893106" y="4965782"/>
            <a:ext cx="1311595" cy="899887"/>
          </a:xfrm>
          <a:custGeom>
            <a:avLst/>
            <a:gdLst>
              <a:gd name="connsiteX0" fmla="*/ 422254 w 1311595"/>
              <a:gd name="connsiteY0" fmla="*/ 349150 h 899887"/>
              <a:gd name="connsiteX1" fmla="*/ 336714 w 1311595"/>
              <a:gd name="connsiteY1" fmla="*/ 393680 h 899887"/>
              <a:gd name="connsiteX2" fmla="*/ 352244 w 1311595"/>
              <a:gd name="connsiteY2" fmla="*/ 571193 h 899887"/>
              <a:gd name="connsiteX3" fmla="*/ 529757 w 1311595"/>
              <a:gd name="connsiteY3" fmla="*/ 555662 h 899887"/>
              <a:gd name="connsiteX4" fmla="*/ 514226 w 1311595"/>
              <a:gd name="connsiteY4" fmla="*/ 378149 h 899887"/>
              <a:gd name="connsiteX5" fmla="*/ 422254 w 1311595"/>
              <a:gd name="connsiteY5" fmla="*/ 349150 h 899887"/>
              <a:gd name="connsiteX6" fmla="*/ 413660 w 1311595"/>
              <a:gd name="connsiteY6" fmla="*/ 0 h 899887"/>
              <a:gd name="connsiteX7" fmla="*/ 1278340 w 1311595"/>
              <a:gd name="connsiteY7" fmla="*/ 0 h 899887"/>
              <a:gd name="connsiteX8" fmla="*/ 1311595 w 1311595"/>
              <a:gd name="connsiteY8" fmla="*/ 36172 h 899887"/>
              <a:gd name="connsiteX9" fmla="*/ 1311595 w 1311595"/>
              <a:gd name="connsiteY9" fmla="*/ 863715 h 899887"/>
              <a:gd name="connsiteX10" fmla="*/ 1278340 w 1311595"/>
              <a:gd name="connsiteY10" fmla="*/ 899887 h 899887"/>
              <a:gd name="connsiteX11" fmla="*/ 413660 w 1311595"/>
              <a:gd name="connsiteY11" fmla="*/ 899887 h 899887"/>
              <a:gd name="connsiteX12" fmla="*/ 0 w 1311595"/>
              <a:gd name="connsiteY12" fmla="*/ 449944 h 899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595" h="899887">
                <a:moveTo>
                  <a:pt x="422254" y="349150"/>
                </a:moveTo>
                <a:cubicBezTo>
                  <a:pt x="390130" y="351961"/>
                  <a:pt x="359079" y="367026"/>
                  <a:pt x="336714" y="393680"/>
                </a:cubicBezTo>
                <a:cubicBezTo>
                  <a:pt x="291983" y="446987"/>
                  <a:pt x="298936" y="526462"/>
                  <a:pt x="352244" y="571193"/>
                </a:cubicBezTo>
                <a:cubicBezTo>
                  <a:pt x="405551" y="615923"/>
                  <a:pt x="485027" y="608970"/>
                  <a:pt x="529757" y="555662"/>
                </a:cubicBezTo>
                <a:cubicBezTo>
                  <a:pt x="574487" y="502355"/>
                  <a:pt x="567534" y="422880"/>
                  <a:pt x="514226" y="378149"/>
                </a:cubicBezTo>
                <a:cubicBezTo>
                  <a:pt x="487573" y="355784"/>
                  <a:pt x="454377" y="346340"/>
                  <a:pt x="422254" y="349150"/>
                </a:cubicBezTo>
                <a:close/>
                <a:moveTo>
                  <a:pt x="413660" y="0"/>
                </a:moveTo>
                <a:lnTo>
                  <a:pt x="1278340" y="0"/>
                </a:lnTo>
                <a:lnTo>
                  <a:pt x="1311595" y="36172"/>
                </a:lnTo>
                <a:lnTo>
                  <a:pt x="1311595" y="863715"/>
                </a:lnTo>
                <a:lnTo>
                  <a:pt x="1278340" y="899887"/>
                </a:lnTo>
                <a:lnTo>
                  <a:pt x="413660" y="899887"/>
                </a:lnTo>
                <a:lnTo>
                  <a:pt x="0" y="449944"/>
                </a:lnTo>
                <a:close/>
              </a:path>
            </a:pathLst>
          </a:cu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latin typeface="Arial" panose="020B0604020202020204" pitchFamily="34" charset="0"/>
            </a:endParaRPr>
          </a:p>
        </p:txBody>
      </p:sp>
      <p:sp>
        <p:nvSpPr>
          <p:cNvPr id="30" name="任意多边形: 形状 29">
            <a:extLst>
              <a:ext uri="{FF2B5EF4-FFF2-40B4-BE49-F238E27FC236}">
                <a16:creationId xmlns:a16="http://schemas.microsoft.com/office/drawing/2014/main" id="{02A6F0AA-A4BC-41CF-826A-186E578FA07C}"/>
              </a:ext>
            </a:extLst>
          </p:cNvPr>
          <p:cNvSpPr/>
          <p:nvPr userDrawn="1"/>
        </p:nvSpPr>
        <p:spPr>
          <a:xfrm rot="10800000">
            <a:off x="-12700" y="4965781"/>
            <a:ext cx="1271850" cy="899886"/>
          </a:xfrm>
          <a:custGeom>
            <a:avLst/>
            <a:gdLst>
              <a:gd name="connsiteX0" fmla="*/ 446162 w 1271850"/>
              <a:gd name="connsiteY0" fmla="*/ 602462 h 899886"/>
              <a:gd name="connsiteX1" fmla="*/ 495636 w 1271850"/>
              <a:gd name="connsiteY1" fmla="*/ 594992 h 899886"/>
              <a:gd name="connsiteX2" fmla="*/ 570943 w 1271850"/>
              <a:gd name="connsiteY2" fmla="*/ 433496 h 899886"/>
              <a:gd name="connsiteX3" fmla="*/ 409447 w 1271850"/>
              <a:gd name="connsiteY3" fmla="*/ 358189 h 899886"/>
              <a:gd name="connsiteX4" fmla="*/ 334140 w 1271850"/>
              <a:gd name="connsiteY4" fmla="*/ 519685 h 899886"/>
              <a:gd name="connsiteX5" fmla="*/ 446162 w 1271850"/>
              <a:gd name="connsiteY5" fmla="*/ 602462 h 899886"/>
              <a:gd name="connsiteX6" fmla="*/ 1271850 w 1271850"/>
              <a:gd name="connsiteY6" fmla="*/ 899886 h 899886"/>
              <a:gd name="connsiteX7" fmla="*/ 413660 w 1271850"/>
              <a:gd name="connsiteY7" fmla="*/ 899886 h 899886"/>
              <a:gd name="connsiteX8" fmla="*/ 0 w 1271850"/>
              <a:gd name="connsiteY8" fmla="*/ 449943 h 899886"/>
              <a:gd name="connsiteX9" fmla="*/ 413660 w 1271850"/>
              <a:gd name="connsiteY9" fmla="*/ 0 h 899886"/>
              <a:gd name="connsiteX10" fmla="*/ 1271850 w 1271850"/>
              <a:gd name="connsiteY10" fmla="*/ 0 h 899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1850" h="899886">
                <a:moveTo>
                  <a:pt x="446162" y="602462"/>
                </a:moveTo>
                <a:cubicBezTo>
                  <a:pt x="462508" y="603298"/>
                  <a:pt x="479288" y="600942"/>
                  <a:pt x="495636" y="594992"/>
                </a:cubicBezTo>
                <a:cubicBezTo>
                  <a:pt x="561027" y="571192"/>
                  <a:pt x="594743" y="498888"/>
                  <a:pt x="570943" y="433496"/>
                </a:cubicBezTo>
                <a:cubicBezTo>
                  <a:pt x="547142" y="368105"/>
                  <a:pt x="474838" y="334389"/>
                  <a:pt x="409447" y="358189"/>
                </a:cubicBezTo>
                <a:cubicBezTo>
                  <a:pt x="344056" y="381990"/>
                  <a:pt x="310340" y="454294"/>
                  <a:pt x="334140" y="519685"/>
                </a:cubicBezTo>
                <a:cubicBezTo>
                  <a:pt x="351991" y="568729"/>
                  <a:pt x="397124" y="599955"/>
                  <a:pt x="446162" y="602462"/>
                </a:cubicBezTo>
                <a:close/>
                <a:moveTo>
                  <a:pt x="1271850" y="899886"/>
                </a:moveTo>
                <a:lnTo>
                  <a:pt x="413660" y="899886"/>
                </a:lnTo>
                <a:lnTo>
                  <a:pt x="0" y="449943"/>
                </a:lnTo>
                <a:lnTo>
                  <a:pt x="413660" y="0"/>
                </a:lnTo>
                <a:lnTo>
                  <a:pt x="1271850" y="0"/>
                </a:lnTo>
                <a:close/>
              </a:path>
            </a:pathLst>
          </a:cu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vert="wordArtVertRtl" wrap="square" rtlCol="0" anchor="ctr">
            <a:noAutofit/>
          </a:bodyPr>
          <a:lstStyle/>
          <a:p>
            <a:pPr algn="ctr"/>
            <a:endParaRPr lang="zh-CN" altLang="en-US" sz="3600" b="0" i="0" dirty="0">
              <a:latin typeface="Arial" panose="020B0604020202020204" pitchFamily="34" charset="0"/>
            </a:endParaRPr>
          </a:p>
        </p:txBody>
      </p:sp>
      <p:sp>
        <p:nvSpPr>
          <p:cNvPr id="25" name="任意多边形: 形状 24">
            <a:extLst>
              <a:ext uri="{FF2B5EF4-FFF2-40B4-BE49-F238E27FC236}">
                <a16:creationId xmlns:a16="http://schemas.microsoft.com/office/drawing/2014/main" id="{EF76D30E-9A65-4C09-9D01-173D8ADC1728}"/>
              </a:ext>
            </a:extLst>
          </p:cNvPr>
          <p:cNvSpPr/>
          <p:nvPr userDrawn="1"/>
        </p:nvSpPr>
        <p:spPr>
          <a:xfrm rot="10800000">
            <a:off x="10928883" y="1823277"/>
            <a:ext cx="1275817" cy="899887"/>
          </a:xfrm>
          <a:custGeom>
            <a:avLst/>
            <a:gdLst>
              <a:gd name="connsiteX0" fmla="*/ 844276 w 1275817"/>
              <a:gd name="connsiteY0" fmla="*/ 559760 h 899887"/>
              <a:gd name="connsiteX1" fmla="*/ 893750 w 1275817"/>
              <a:gd name="connsiteY1" fmla="*/ 552291 h 899887"/>
              <a:gd name="connsiteX2" fmla="*/ 969057 w 1275817"/>
              <a:gd name="connsiteY2" fmla="*/ 390795 h 899887"/>
              <a:gd name="connsiteX3" fmla="*/ 807561 w 1275817"/>
              <a:gd name="connsiteY3" fmla="*/ 315487 h 899887"/>
              <a:gd name="connsiteX4" fmla="*/ 732254 w 1275817"/>
              <a:gd name="connsiteY4" fmla="*/ 476984 h 899887"/>
              <a:gd name="connsiteX5" fmla="*/ 844276 w 1275817"/>
              <a:gd name="connsiteY5" fmla="*/ 559760 h 899887"/>
              <a:gd name="connsiteX6" fmla="*/ 862157 w 1275817"/>
              <a:gd name="connsiteY6" fmla="*/ 899887 h 899887"/>
              <a:gd name="connsiteX7" fmla="*/ 0 w 1275817"/>
              <a:gd name="connsiteY7" fmla="*/ 899887 h 899887"/>
              <a:gd name="connsiteX8" fmla="*/ 0 w 1275817"/>
              <a:gd name="connsiteY8" fmla="*/ 0 h 899887"/>
              <a:gd name="connsiteX9" fmla="*/ 862157 w 1275817"/>
              <a:gd name="connsiteY9" fmla="*/ 0 h 899887"/>
              <a:gd name="connsiteX10" fmla="*/ 1275817 w 1275817"/>
              <a:gd name="connsiteY10" fmla="*/ 449944 h 899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817" h="899887">
                <a:moveTo>
                  <a:pt x="844276" y="559760"/>
                </a:moveTo>
                <a:cubicBezTo>
                  <a:pt x="860622" y="560596"/>
                  <a:pt x="877402" y="558241"/>
                  <a:pt x="893750" y="552291"/>
                </a:cubicBezTo>
                <a:cubicBezTo>
                  <a:pt x="959142" y="528490"/>
                  <a:pt x="992857" y="456186"/>
                  <a:pt x="969057" y="390795"/>
                </a:cubicBezTo>
                <a:cubicBezTo>
                  <a:pt x="945256" y="325404"/>
                  <a:pt x="872953" y="291687"/>
                  <a:pt x="807561" y="315487"/>
                </a:cubicBezTo>
                <a:cubicBezTo>
                  <a:pt x="742170" y="339289"/>
                  <a:pt x="708454" y="411593"/>
                  <a:pt x="732254" y="476984"/>
                </a:cubicBezTo>
                <a:cubicBezTo>
                  <a:pt x="750105" y="526027"/>
                  <a:pt x="795238" y="557253"/>
                  <a:pt x="844276" y="559760"/>
                </a:cubicBezTo>
                <a:close/>
                <a:moveTo>
                  <a:pt x="862157" y="899887"/>
                </a:moveTo>
                <a:lnTo>
                  <a:pt x="0" y="899887"/>
                </a:lnTo>
                <a:lnTo>
                  <a:pt x="0" y="0"/>
                </a:lnTo>
                <a:lnTo>
                  <a:pt x="862157" y="0"/>
                </a:lnTo>
                <a:lnTo>
                  <a:pt x="1275817" y="449944"/>
                </a:lnTo>
                <a:close/>
              </a:path>
            </a:pathLst>
          </a:cu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latin typeface="Arial" panose="020B0604020202020204" pitchFamily="34" charset="0"/>
            </a:endParaRPr>
          </a:p>
        </p:txBody>
      </p:sp>
      <p:sp>
        <p:nvSpPr>
          <p:cNvPr id="17" name="任意多边形: 形状 16">
            <a:extLst>
              <a:ext uri="{FF2B5EF4-FFF2-40B4-BE49-F238E27FC236}">
                <a16:creationId xmlns:a16="http://schemas.microsoft.com/office/drawing/2014/main" id="{F39B86AB-0A18-46C2-B811-69D5B9197C6C}"/>
              </a:ext>
            </a:extLst>
          </p:cNvPr>
          <p:cNvSpPr/>
          <p:nvPr userDrawn="1"/>
        </p:nvSpPr>
        <p:spPr>
          <a:xfrm>
            <a:off x="3330612" y="1"/>
            <a:ext cx="5530776" cy="1311565"/>
          </a:xfrm>
          <a:custGeom>
            <a:avLst/>
            <a:gdLst>
              <a:gd name="connsiteX0" fmla="*/ 7431 w 5530776"/>
              <a:gd name="connsiteY0" fmla="*/ 0 h 1311565"/>
              <a:gd name="connsiteX1" fmla="*/ 5523345 w 5530776"/>
              <a:gd name="connsiteY1" fmla="*/ 0 h 1311565"/>
              <a:gd name="connsiteX2" fmla="*/ 5530776 w 5530776"/>
              <a:gd name="connsiteY2" fmla="*/ 8083 h 1311565"/>
              <a:gd name="connsiteX3" fmla="*/ 4332406 w 5530776"/>
              <a:gd name="connsiteY3" fmla="*/ 1311565 h 1311565"/>
              <a:gd name="connsiteX4" fmla="*/ 1198370 w 5530776"/>
              <a:gd name="connsiteY4" fmla="*/ 1311565 h 1311565"/>
              <a:gd name="connsiteX5" fmla="*/ 0 w 5530776"/>
              <a:gd name="connsiteY5" fmla="*/ 8083 h 131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0776" h="1311565">
                <a:moveTo>
                  <a:pt x="7431" y="0"/>
                </a:moveTo>
                <a:lnTo>
                  <a:pt x="5523345" y="0"/>
                </a:lnTo>
                <a:lnTo>
                  <a:pt x="5530776" y="8083"/>
                </a:lnTo>
                <a:lnTo>
                  <a:pt x="4332406" y="1311565"/>
                </a:lnTo>
                <a:lnTo>
                  <a:pt x="1198370" y="1311565"/>
                </a:lnTo>
                <a:lnTo>
                  <a:pt x="0" y="808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b="0" i="0" dirty="0">
              <a:latin typeface="Arial" panose="020B0604020202020204" pitchFamily="34" charset="0"/>
            </a:endParaRPr>
          </a:p>
        </p:txBody>
      </p:sp>
      <p:sp>
        <p:nvSpPr>
          <p:cNvPr id="18" name="矩形 17">
            <a:extLst>
              <a:ext uri="{FF2B5EF4-FFF2-40B4-BE49-F238E27FC236}">
                <a16:creationId xmlns:a16="http://schemas.microsoft.com/office/drawing/2014/main" id="{5402F9A6-1806-4DED-A153-36E9733912BB}"/>
              </a:ext>
            </a:extLst>
          </p:cNvPr>
          <p:cNvSpPr/>
          <p:nvPr userDrawn="1"/>
        </p:nvSpPr>
        <p:spPr>
          <a:xfrm>
            <a:off x="4000500" y="0"/>
            <a:ext cx="4191000" cy="8998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altLang="zh-CN" sz="4800" b="0" i="0" dirty="0">
                <a:solidFill>
                  <a:schemeClr val="tx2">
                    <a:lumMod val="60000"/>
                    <a:lumOff val="40000"/>
                    <a:alpha val="24000"/>
                  </a:schemeClr>
                </a:solidFill>
                <a:latin typeface="Arial" panose="020B0604020202020204" pitchFamily="34" charset="0"/>
              </a:rPr>
              <a:t>CONTENT</a:t>
            </a:r>
            <a:endParaRPr lang="zh-CN" altLang="en-US" sz="4800" b="0" i="0" dirty="0">
              <a:solidFill>
                <a:schemeClr val="tx2">
                  <a:lumMod val="60000"/>
                  <a:lumOff val="40000"/>
                  <a:alpha val="24000"/>
                </a:schemeClr>
              </a:solidFill>
              <a:latin typeface="Arial" panose="020B0604020202020204" pitchFamily="34" charset="0"/>
            </a:endParaRPr>
          </a:p>
        </p:txBody>
      </p:sp>
      <p:sp>
        <p:nvSpPr>
          <p:cNvPr id="19" name="矩形 18">
            <a:extLst>
              <a:ext uri="{FF2B5EF4-FFF2-40B4-BE49-F238E27FC236}">
                <a16:creationId xmlns:a16="http://schemas.microsoft.com/office/drawing/2014/main" id="{FAA97B94-D7D6-4644-B02A-B5FF57259DD8}"/>
              </a:ext>
            </a:extLst>
          </p:cNvPr>
          <p:cNvSpPr/>
          <p:nvPr userDrawn="1"/>
        </p:nvSpPr>
        <p:spPr>
          <a:xfrm>
            <a:off x="4457700" y="286494"/>
            <a:ext cx="3276600" cy="899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b="1" dirty="0">
                <a:solidFill>
                  <a:schemeClr val="bg1"/>
                </a:solidFill>
                <a:latin typeface="+mj-ea"/>
                <a:ea typeface="+mj-ea"/>
              </a:rPr>
              <a:t>目   录</a:t>
            </a:r>
          </a:p>
        </p:txBody>
      </p:sp>
    </p:spTree>
    <p:extLst>
      <p:ext uri="{BB962C8B-B14F-4D97-AF65-F5344CB8AC3E}">
        <p14:creationId xmlns:p14="http://schemas.microsoft.com/office/powerpoint/2010/main" val="234121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过渡页1">
    <p:spTree>
      <p:nvGrpSpPr>
        <p:cNvPr id="1" name=""/>
        <p:cNvGrpSpPr/>
        <p:nvPr/>
      </p:nvGrpSpPr>
      <p:grpSpPr>
        <a:xfrm>
          <a:off x="0" y="0"/>
          <a:ext cx="0" cy="0"/>
          <a:chOff x="0" y="0"/>
          <a:chExt cx="0" cy="0"/>
        </a:xfrm>
      </p:grpSpPr>
      <p:sp>
        <p:nvSpPr>
          <p:cNvPr id="3" name="任意多边形: 形状 2">
            <a:extLst>
              <a:ext uri="{FF2B5EF4-FFF2-40B4-BE49-F238E27FC236}">
                <a16:creationId xmlns:a16="http://schemas.microsoft.com/office/drawing/2014/main" id="{7B11898C-4029-46D7-BF56-7DC7FAFB76B2}"/>
              </a:ext>
            </a:extLst>
          </p:cNvPr>
          <p:cNvSpPr>
            <a:spLocks noChangeAspect="1"/>
          </p:cNvSpPr>
          <p:nvPr userDrawn="1"/>
        </p:nvSpPr>
        <p:spPr>
          <a:xfrm>
            <a:off x="6638419" y="423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5330484 w 6012000"/>
              <a:gd name="connsiteY770" fmla="*/ 3440203 h 6012000"/>
              <a:gd name="connsiteX771" fmla="*/ 5328224 w 6012000"/>
              <a:gd name="connsiteY771" fmla="*/ 3448379 h 6012000"/>
              <a:gd name="connsiteX772" fmla="*/ 5339080 w 6012000"/>
              <a:gd name="connsiteY772" fmla="*/ 3462730 h 6012000"/>
              <a:gd name="connsiteX773" fmla="*/ 5339332 w 6012000"/>
              <a:gd name="connsiteY773" fmla="*/ 3474381 h 6012000"/>
              <a:gd name="connsiteX774" fmla="*/ 5336844 w 6012000"/>
              <a:gd name="connsiteY774" fmla="*/ 3480873 h 6012000"/>
              <a:gd name="connsiteX775" fmla="*/ 5327656 w 6012000"/>
              <a:gd name="connsiteY775" fmla="*/ 3493156 h 6012000"/>
              <a:gd name="connsiteX776" fmla="*/ 5312328 w 6012000"/>
              <a:gd name="connsiteY776" fmla="*/ 3515091 h 6012000"/>
              <a:gd name="connsiteX777" fmla="*/ 5303656 w 6012000"/>
              <a:gd name="connsiteY777" fmla="*/ 3537244 h 6012000"/>
              <a:gd name="connsiteX778" fmla="*/ 5309206 w 6012000"/>
              <a:gd name="connsiteY778" fmla="*/ 3601779 h 6012000"/>
              <a:gd name="connsiteX779" fmla="*/ 5355186 w 6012000"/>
              <a:gd name="connsiteY779" fmla="*/ 3639043 h 6012000"/>
              <a:gd name="connsiteX780" fmla="*/ 5394500 w 6012000"/>
              <a:gd name="connsiteY780" fmla="*/ 3639259 h 6012000"/>
              <a:gd name="connsiteX781" fmla="*/ 5434116 w 6012000"/>
              <a:gd name="connsiteY781" fmla="*/ 3620796 h 6012000"/>
              <a:gd name="connsiteX782" fmla="*/ 5511878 w 6012000"/>
              <a:gd name="connsiteY782" fmla="*/ 3584160 h 6012000"/>
              <a:gd name="connsiteX783" fmla="*/ 5540404 w 6012000"/>
              <a:gd name="connsiteY783" fmla="*/ 3584866 h 6012000"/>
              <a:gd name="connsiteX784" fmla="*/ 5576272 w 6012000"/>
              <a:gd name="connsiteY784" fmla="*/ 3610533 h 6012000"/>
              <a:gd name="connsiteX785" fmla="*/ 5581756 w 6012000"/>
              <a:gd name="connsiteY785" fmla="*/ 3658141 h 6012000"/>
              <a:gd name="connsiteX786" fmla="*/ 5549656 w 6012000"/>
              <a:gd name="connsiteY786" fmla="*/ 3702191 h 6012000"/>
              <a:gd name="connsiteX787" fmla="*/ 5496468 w 6012000"/>
              <a:gd name="connsiteY787" fmla="*/ 3707752 h 6012000"/>
              <a:gd name="connsiteX788" fmla="*/ 5470850 w 6012000"/>
              <a:gd name="connsiteY788" fmla="*/ 3699047 h 6012000"/>
              <a:gd name="connsiteX789" fmla="*/ 5468828 w 6012000"/>
              <a:gd name="connsiteY789" fmla="*/ 3706363 h 6012000"/>
              <a:gd name="connsiteX790" fmla="*/ 5570394 w 6012000"/>
              <a:gd name="connsiteY790" fmla="*/ 3760386 h 6012000"/>
              <a:gd name="connsiteX791" fmla="*/ 5572656 w 6012000"/>
              <a:gd name="connsiteY791" fmla="*/ 3752209 h 6012000"/>
              <a:gd name="connsiteX792" fmla="*/ 5560916 w 6012000"/>
              <a:gd name="connsiteY792" fmla="*/ 3727655 h 6012000"/>
              <a:gd name="connsiteX793" fmla="*/ 5568008 w 6012000"/>
              <a:gd name="connsiteY793" fmla="*/ 3714561 h 6012000"/>
              <a:gd name="connsiteX794" fmla="*/ 5589504 w 6012000"/>
              <a:gd name="connsiteY794" fmla="*/ 3682055 h 6012000"/>
              <a:gd name="connsiteX795" fmla="*/ 5598534 w 6012000"/>
              <a:gd name="connsiteY795" fmla="*/ 3658611 h 6012000"/>
              <a:gd name="connsiteX796" fmla="*/ 5600396 w 6012000"/>
              <a:gd name="connsiteY796" fmla="*/ 3607475 h 6012000"/>
              <a:gd name="connsiteX797" fmla="*/ 5577538 w 6012000"/>
              <a:gd name="connsiteY797" fmla="*/ 3564907 h 6012000"/>
              <a:gd name="connsiteX798" fmla="*/ 5537854 w 6012000"/>
              <a:gd name="connsiteY798" fmla="*/ 3541312 h 6012000"/>
              <a:gd name="connsiteX799" fmla="*/ 5498334 w 6012000"/>
              <a:gd name="connsiteY799" fmla="*/ 3540577 h 6012000"/>
              <a:gd name="connsiteX800" fmla="*/ 5438624 w 6012000"/>
              <a:gd name="connsiteY800" fmla="*/ 3568886 h 6012000"/>
              <a:gd name="connsiteX801" fmla="*/ 5382722 w 6012000"/>
              <a:gd name="connsiteY801" fmla="*/ 3597669 h 6012000"/>
              <a:gd name="connsiteX802" fmla="*/ 5351528 w 6012000"/>
              <a:gd name="connsiteY802" fmla="*/ 3598657 h 6012000"/>
              <a:gd name="connsiteX803" fmla="*/ 5325056 w 6012000"/>
              <a:gd name="connsiteY803" fmla="*/ 3576283 h 6012000"/>
              <a:gd name="connsiteX804" fmla="*/ 5321984 w 6012000"/>
              <a:gd name="connsiteY804" fmla="*/ 3536290 h 6012000"/>
              <a:gd name="connsiteX805" fmla="*/ 5351106 w 6012000"/>
              <a:gd name="connsiteY805" fmla="*/ 3495470 h 6012000"/>
              <a:gd name="connsiteX806" fmla="*/ 5398468 w 6012000"/>
              <a:gd name="connsiteY806" fmla="*/ 3490036 h 6012000"/>
              <a:gd name="connsiteX807" fmla="*/ 5419102 w 6012000"/>
              <a:gd name="connsiteY807" fmla="*/ 3496667 h 6012000"/>
              <a:gd name="connsiteX808" fmla="*/ 5421124 w 6012000"/>
              <a:gd name="connsiteY808" fmla="*/ 3489351 h 6012000"/>
              <a:gd name="connsiteX809" fmla="*/ 4789756 w 6012000"/>
              <a:gd name="connsiteY809" fmla="*/ 2385850 h 6012000"/>
              <a:gd name="connsiteX810" fmla="*/ 4790344 w 6012000"/>
              <a:gd name="connsiteY810" fmla="*/ 2386299 h 6012000"/>
              <a:gd name="connsiteX811" fmla="*/ 4790075 w 6012000"/>
              <a:gd name="connsiteY811" fmla="*/ 2386720 h 6012000"/>
              <a:gd name="connsiteX812" fmla="*/ 5231092 w 6012000"/>
              <a:gd name="connsiteY812" fmla="*/ 2188467 h 6012000"/>
              <a:gd name="connsiteX813" fmla="*/ 5212386 w 6012000"/>
              <a:gd name="connsiteY813" fmla="*/ 2215543 h 6012000"/>
              <a:gd name="connsiteX814" fmla="*/ 5158000 w 6012000"/>
              <a:gd name="connsiteY814" fmla="*/ 2243395 h 6012000"/>
              <a:gd name="connsiteX815" fmla="*/ 5113050 w 6012000"/>
              <a:gd name="connsiteY815" fmla="*/ 2281817 h 6012000"/>
              <a:gd name="connsiteX816" fmla="*/ 5113088 w 6012000"/>
              <a:gd name="connsiteY816" fmla="*/ 2330363 h 6012000"/>
              <a:gd name="connsiteX817" fmla="*/ 5133216 w 6012000"/>
              <a:gd name="connsiteY817" fmla="*/ 2385238 h 6012000"/>
              <a:gd name="connsiteX818" fmla="*/ 5191998 w 6012000"/>
              <a:gd name="connsiteY818" fmla="*/ 2460395 h 6012000"/>
              <a:gd name="connsiteX819" fmla="*/ 5221296 w 6012000"/>
              <a:gd name="connsiteY819" fmla="*/ 2461216 h 6012000"/>
              <a:gd name="connsiteX820" fmla="*/ 5260760 w 6012000"/>
              <a:gd name="connsiteY820" fmla="*/ 2437225 h 6012000"/>
              <a:gd name="connsiteX821" fmla="*/ 5308840 w 6012000"/>
              <a:gd name="connsiteY821" fmla="*/ 2394917 h 6012000"/>
              <a:gd name="connsiteX822" fmla="*/ 5323630 w 6012000"/>
              <a:gd name="connsiteY822" fmla="*/ 2372371 h 6012000"/>
              <a:gd name="connsiteX823" fmla="*/ 5313576 w 6012000"/>
              <a:gd name="connsiteY823" fmla="*/ 2368356 h 6012000"/>
              <a:gd name="connsiteX824" fmla="*/ 5246070 w 6012000"/>
              <a:gd name="connsiteY824" fmla="*/ 2386503 h 6012000"/>
              <a:gd name="connsiteX825" fmla="*/ 5197266 w 6012000"/>
              <a:gd name="connsiteY825" fmla="*/ 2369936 h 6012000"/>
              <a:gd name="connsiteX826" fmla="*/ 5145544 w 6012000"/>
              <a:gd name="connsiteY826" fmla="*/ 2303560 h 6012000"/>
              <a:gd name="connsiteX827" fmla="*/ 5194096 w 6012000"/>
              <a:gd name="connsiteY827" fmla="*/ 2274050 h 6012000"/>
              <a:gd name="connsiteX828" fmla="*/ 5242264 w 6012000"/>
              <a:gd name="connsiteY828" fmla="*/ 2206909 h 6012000"/>
              <a:gd name="connsiteX829" fmla="*/ 625260 w 6012000"/>
              <a:gd name="connsiteY829" fmla="*/ 2161811 h 6012000"/>
              <a:gd name="connsiteX830" fmla="*/ 602210 w 6012000"/>
              <a:gd name="connsiteY830" fmla="*/ 2165644 h 6012000"/>
              <a:gd name="connsiteX831" fmla="*/ 559464 w 6012000"/>
              <a:gd name="connsiteY831" fmla="*/ 2188358 h 6012000"/>
              <a:gd name="connsiteX832" fmla="*/ 503916 w 6012000"/>
              <a:gd name="connsiteY832" fmla="*/ 2240572 h 6012000"/>
              <a:gd name="connsiteX833" fmla="*/ 601552 w 6012000"/>
              <a:gd name="connsiteY833" fmla="*/ 2248119 h 6012000"/>
              <a:gd name="connsiteX834" fmla="*/ 672860 w 6012000"/>
              <a:gd name="connsiteY834" fmla="*/ 2205680 h 6012000"/>
              <a:gd name="connsiteX835" fmla="*/ 639212 w 6012000"/>
              <a:gd name="connsiteY835" fmla="*/ 2171918 h 6012000"/>
              <a:gd name="connsiteX836" fmla="*/ 625260 w 6012000"/>
              <a:gd name="connsiteY836" fmla="*/ 2161811 h 6012000"/>
              <a:gd name="connsiteX837" fmla="*/ 5283956 w 6012000"/>
              <a:gd name="connsiteY837" fmla="*/ 2124353 h 6012000"/>
              <a:gd name="connsiteX838" fmla="*/ 5284822 w 6012000"/>
              <a:gd name="connsiteY838" fmla="*/ 2124764 h 6012000"/>
              <a:gd name="connsiteX839" fmla="*/ 5285576 w 6012000"/>
              <a:gd name="connsiteY839" fmla="*/ 2125876 h 6012000"/>
              <a:gd name="connsiteX840" fmla="*/ 5305732 w 6012000"/>
              <a:gd name="connsiteY840" fmla="*/ 1997071 h 6012000"/>
              <a:gd name="connsiteX841" fmla="*/ 5336050 w 6012000"/>
              <a:gd name="connsiteY841" fmla="*/ 2019061 h 6012000"/>
              <a:gd name="connsiteX842" fmla="*/ 5381918 w 6012000"/>
              <a:gd name="connsiteY842" fmla="*/ 2055574 h 6012000"/>
              <a:gd name="connsiteX843" fmla="*/ 5396472 w 6012000"/>
              <a:gd name="connsiteY843" fmla="*/ 2072566 h 6012000"/>
              <a:gd name="connsiteX844" fmla="*/ 5404954 w 6012000"/>
              <a:gd name="connsiteY844" fmla="*/ 2079001 h 6012000"/>
              <a:gd name="connsiteX845" fmla="*/ 5378504 w 6012000"/>
              <a:gd name="connsiteY845" fmla="*/ 2075394 h 6012000"/>
              <a:gd name="connsiteX846" fmla="*/ 5342082 w 6012000"/>
              <a:gd name="connsiteY846" fmla="*/ 2063349 h 6012000"/>
              <a:gd name="connsiteX847" fmla="*/ 5338172 w 6012000"/>
              <a:gd name="connsiteY847" fmla="*/ 2046369 h 6012000"/>
              <a:gd name="connsiteX848" fmla="*/ 5303296 w 6012000"/>
              <a:gd name="connsiteY848" fmla="*/ 2008376 h 6012000"/>
              <a:gd name="connsiteX849" fmla="*/ 5300240 w 6012000"/>
              <a:gd name="connsiteY849" fmla="*/ 2005050 h 6012000"/>
              <a:gd name="connsiteX850" fmla="*/ 5297380 w 6012000"/>
              <a:gd name="connsiteY850" fmla="*/ 1998700 h 6012000"/>
              <a:gd name="connsiteX851" fmla="*/ 634068 w 6012000"/>
              <a:gd name="connsiteY851" fmla="*/ 1943073 h 6012000"/>
              <a:gd name="connsiteX852" fmla="*/ 633782 w 6012000"/>
              <a:gd name="connsiteY852" fmla="*/ 1944385 h 6012000"/>
              <a:gd name="connsiteX853" fmla="*/ 632384 w 6012000"/>
              <a:gd name="connsiteY853" fmla="*/ 1960165 h 6012000"/>
              <a:gd name="connsiteX854" fmla="*/ 633944 w 6012000"/>
              <a:gd name="connsiteY854" fmla="*/ 1994468 h 6012000"/>
              <a:gd name="connsiteX855" fmla="*/ 621538 w 6012000"/>
              <a:gd name="connsiteY855" fmla="*/ 1984973 h 6012000"/>
              <a:gd name="connsiteX856" fmla="*/ 624264 w 6012000"/>
              <a:gd name="connsiteY856" fmla="*/ 1960538 h 6012000"/>
              <a:gd name="connsiteX857" fmla="*/ 5335536 w 6012000"/>
              <a:gd name="connsiteY857" fmla="*/ 1932132 h 6012000"/>
              <a:gd name="connsiteX858" fmla="*/ 5302156 w 6012000"/>
              <a:gd name="connsiteY858" fmla="*/ 1934912 h 6012000"/>
              <a:gd name="connsiteX859" fmla="*/ 5280144 w 6012000"/>
              <a:gd name="connsiteY859" fmla="*/ 1945615 h 6012000"/>
              <a:gd name="connsiteX860" fmla="*/ 5262496 w 6012000"/>
              <a:gd name="connsiteY860" fmla="*/ 1957503 h 6012000"/>
              <a:gd name="connsiteX861" fmla="*/ 5247930 w 6012000"/>
              <a:gd name="connsiteY861" fmla="*/ 1973761 h 6012000"/>
              <a:gd name="connsiteX862" fmla="*/ 5278418 w 6012000"/>
              <a:gd name="connsiteY862" fmla="*/ 2002398 h 6012000"/>
              <a:gd name="connsiteX863" fmla="*/ 5279952 w 6012000"/>
              <a:gd name="connsiteY863" fmla="*/ 2002099 h 6012000"/>
              <a:gd name="connsiteX864" fmla="*/ 5274090 w 6012000"/>
              <a:gd name="connsiteY864" fmla="*/ 2028223 h 6012000"/>
              <a:gd name="connsiteX865" fmla="*/ 5274380 w 6012000"/>
              <a:gd name="connsiteY865" fmla="*/ 2053525 h 6012000"/>
              <a:gd name="connsiteX866" fmla="*/ 5276036 w 6012000"/>
              <a:gd name="connsiteY866" fmla="*/ 2064855 h 6012000"/>
              <a:gd name="connsiteX867" fmla="*/ 5274812 w 6012000"/>
              <a:gd name="connsiteY867" fmla="*/ 2063982 h 6012000"/>
              <a:gd name="connsiteX868" fmla="*/ 5222080 w 6012000"/>
              <a:gd name="connsiteY868" fmla="*/ 2049502 h 6012000"/>
              <a:gd name="connsiteX869" fmla="*/ 5210478 w 6012000"/>
              <a:gd name="connsiteY869" fmla="*/ 2039727 h 6012000"/>
              <a:gd name="connsiteX870" fmla="*/ 5195034 w 6012000"/>
              <a:gd name="connsiteY870" fmla="*/ 2029399 h 6012000"/>
              <a:gd name="connsiteX871" fmla="*/ 5166462 w 6012000"/>
              <a:gd name="connsiteY871" fmla="*/ 2052917 h 6012000"/>
              <a:gd name="connsiteX872" fmla="*/ 5153892 w 6012000"/>
              <a:gd name="connsiteY872" fmla="*/ 2087411 h 6012000"/>
              <a:gd name="connsiteX873" fmla="*/ 5189044 w 6012000"/>
              <a:gd name="connsiteY873" fmla="*/ 2118051 h 6012000"/>
              <a:gd name="connsiteX874" fmla="*/ 5193318 w 6012000"/>
              <a:gd name="connsiteY874" fmla="*/ 2120565 h 6012000"/>
              <a:gd name="connsiteX875" fmla="*/ 5185888 w 6012000"/>
              <a:gd name="connsiteY875" fmla="*/ 2118490 h 6012000"/>
              <a:gd name="connsiteX876" fmla="*/ 5026522 w 6012000"/>
              <a:gd name="connsiteY876" fmla="*/ 2109682 h 6012000"/>
              <a:gd name="connsiteX877" fmla="*/ 5002446 w 6012000"/>
              <a:gd name="connsiteY877" fmla="*/ 2118977 h 6012000"/>
              <a:gd name="connsiteX878" fmla="*/ 4985584 w 6012000"/>
              <a:gd name="connsiteY878" fmla="*/ 2130932 h 6012000"/>
              <a:gd name="connsiteX879" fmla="*/ 4968392 w 6012000"/>
              <a:gd name="connsiteY879" fmla="*/ 2149211 h 6012000"/>
              <a:gd name="connsiteX880" fmla="*/ 5004944 w 6012000"/>
              <a:gd name="connsiteY880" fmla="*/ 2167425 h 6012000"/>
              <a:gd name="connsiteX881" fmla="*/ 5035834 w 6012000"/>
              <a:gd name="connsiteY881" fmla="*/ 2167519 h 6012000"/>
              <a:gd name="connsiteX882" fmla="*/ 5203682 w 6012000"/>
              <a:gd name="connsiteY882" fmla="*/ 2178748 h 6012000"/>
              <a:gd name="connsiteX883" fmla="*/ 5297228 w 6012000"/>
              <a:gd name="connsiteY883" fmla="*/ 2211769 h 6012000"/>
              <a:gd name="connsiteX884" fmla="*/ 5327092 w 6012000"/>
              <a:gd name="connsiteY884" fmla="*/ 2217176 h 6012000"/>
              <a:gd name="connsiteX885" fmla="*/ 5348206 w 6012000"/>
              <a:gd name="connsiteY885" fmla="*/ 2169695 h 6012000"/>
              <a:gd name="connsiteX886" fmla="*/ 5320314 w 6012000"/>
              <a:gd name="connsiteY886" fmla="*/ 2150217 h 6012000"/>
              <a:gd name="connsiteX887" fmla="*/ 5307174 w 6012000"/>
              <a:gd name="connsiteY887" fmla="*/ 2146126 h 6012000"/>
              <a:gd name="connsiteX888" fmla="*/ 5298260 w 6012000"/>
              <a:gd name="connsiteY888" fmla="*/ 2137797 h 6012000"/>
              <a:gd name="connsiteX889" fmla="*/ 5306392 w 6012000"/>
              <a:gd name="connsiteY889" fmla="*/ 2138100 h 6012000"/>
              <a:gd name="connsiteX890" fmla="*/ 5316336 w 6012000"/>
              <a:gd name="connsiteY890" fmla="*/ 2134295 h 6012000"/>
              <a:gd name="connsiteX891" fmla="*/ 5337928 w 6012000"/>
              <a:gd name="connsiteY891" fmla="*/ 2120351 h 6012000"/>
              <a:gd name="connsiteX892" fmla="*/ 5344028 w 6012000"/>
              <a:gd name="connsiteY892" fmla="*/ 2094459 h 6012000"/>
              <a:gd name="connsiteX893" fmla="*/ 5354774 w 6012000"/>
              <a:gd name="connsiteY893" fmla="*/ 2101849 h 6012000"/>
              <a:gd name="connsiteX894" fmla="*/ 5367132 w 6012000"/>
              <a:gd name="connsiteY894" fmla="*/ 2107712 h 6012000"/>
              <a:gd name="connsiteX895" fmla="*/ 5388912 w 6012000"/>
              <a:gd name="connsiteY895" fmla="*/ 2123695 h 6012000"/>
              <a:gd name="connsiteX896" fmla="*/ 5427932 w 6012000"/>
              <a:gd name="connsiteY896" fmla="*/ 2141666 h 6012000"/>
              <a:gd name="connsiteX897" fmla="*/ 5476426 w 6012000"/>
              <a:gd name="connsiteY897" fmla="*/ 2161902 h 6012000"/>
              <a:gd name="connsiteX898" fmla="*/ 5497112 w 6012000"/>
              <a:gd name="connsiteY898" fmla="*/ 2140921 h 6012000"/>
              <a:gd name="connsiteX899" fmla="*/ 5504234 w 6012000"/>
              <a:gd name="connsiteY899" fmla="*/ 2091852 h 6012000"/>
              <a:gd name="connsiteX900" fmla="*/ 5500966 w 6012000"/>
              <a:gd name="connsiteY900" fmla="*/ 2072715 h 6012000"/>
              <a:gd name="connsiteX901" fmla="*/ 5458898 w 6012000"/>
              <a:gd name="connsiteY901" fmla="*/ 2045440 h 6012000"/>
              <a:gd name="connsiteX902" fmla="*/ 5411764 w 6012000"/>
              <a:gd name="connsiteY902" fmla="*/ 2014164 h 6012000"/>
              <a:gd name="connsiteX903" fmla="*/ 5334260 w 6012000"/>
              <a:gd name="connsiteY903" fmla="*/ 1974973 h 6012000"/>
              <a:gd name="connsiteX904" fmla="*/ 5347944 w 6012000"/>
              <a:gd name="connsiteY904" fmla="*/ 1970721 h 6012000"/>
              <a:gd name="connsiteX905" fmla="*/ 5388848 w 6012000"/>
              <a:gd name="connsiteY905" fmla="*/ 1956897 h 6012000"/>
              <a:gd name="connsiteX906" fmla="*/ 5367548 w 6012000"/>
              <a:gd name="connsiteY906" fmla="*/ 1937017 h 6012000"/>
              <a:gd name="connsiteX907" fmla="*/ 5335536 w 6012000"/>
              <a:gd name="connsiteY907" fmla="*/ 1932132 h 6012000"/>
              <a:gd name="connsiteX908" fmla="*/ 5506238 w 6012000"/>
              <a:gd name="connsiteY908" fmla="*/ 1889542 h 6012000"/>
              <a:gd name="connsiteX909" fmla="*/ 5479856 w 6012000"/>
              <a:gd name="connsiteY909" fmla="*/ 1916883 h 6012000"/>
              <a:gd name="connsiteX910" fmla="*/ 5453874 w 6012000"/>
              <a:gd name="connsiteY910" fmla="*/ 1961912 h 6012000"/>
              <a:gd name="connsiteX911" fmla="*/ 5433604 w 6012000"/>
              <a:gd name="connsiteY911" fmla="*/ 1963875 h 6012000"/>
              <a:gd name="connsiteX912" fmla="*/ 5406536 w 6012000"/>
              <a:gd name="connsiteY912" fmla="*/ 1956038 h 6012000"/>
              <a:gd name="connsiteX913" fmla="*/ 5397732 w 6012000"/>
              <a:gd name="connsiteY913" fmla="*/ 1967782 h 6012000"/>
              <a:gd name="connsiteX914" fmla="*/ 5409642 w 6012000"/>
              <a:gd name="connsiteY914" fmla="*/ 1983111 h 6012000"/>
              <a:gd name="connsiteX915" fmla="*/ 5417446 w 6012000"/>
              <a:gd name="connsiteY915" fmla="*/ 1997441 h 6012000"/>
              <a:gd name="connsiteX916" fmla="*/ 5429586 w 6012000"/>
              <a:gd name="connsiteY916" fmla="*/ 2012150 h 6012000"/>
              <a:gd name="connsiteX917" fmla="*/ 5442988 w 6012000"/>
              <a:gd name="connsiteY917" fmla="*/ 2018063 h 6012000"/>
              <a:gd name="connsiteX918" fmla="*/ 5447232 w 6012000"/>
              <a:gd name="connsiteY918" fmla="*/ 2023539 h 6012000"/>
              <a:gd name="connsiteX919" fmla="*/ 5497624 w 6012000"/>
              <a:gd name="connsiteY919" fmla="*/ 2024640 h 6012000"/>
              <a:gd name="connsiteX920" fmla="*/ 5515104 w 6012000"/>
              <a:gd name="connsiteY920" fmla="*/ 2001459 h 6012000"/>
              <a:gd name="connsiteX921" fmla="*/ 5525900 w 6012000"/>
              <a:gd name="connsiteY921" fmla="*/ 1971038 h 6012000"/>
              <a:gd name="connsiteX922" fmla="*/ 5518318 w 6012000"/>
              <a:gd name="connsiteY922" fmla="*/ 1952662 h 6012000"/>
              <a:gd name="connsiteX923" fmla="*/ 5506238 w 6012000"/>
              <a:gd name="connsiteY923" fmla="*/ 1889542 h 6012000"/>
              <a:gd name="connsiteX924" fmla="*/ 665384 w 6012000"/>
              <a:gd name="connsiteY924" fmla="*/ 1819566 h 6012000"/>
              <a:gd name="connsiteX925" fmla="*/ 642612 w 6012000"/>
              <a:gd name="connsiteY925" fmla="*/ 1824119 h 6012000"/>
              <a:gd name="connsiteX926" fmla="*/ 588160 w 6012000"/>
              <a:gd name="connsiteY926" fmla="*/ 1886006 h 6012000"/>
              <a:gd name="connsiteX927" fmla="*/ 566362 w 6012000"/>
              <a:gd name="connsiteY927" fmla="*/ 1931590 h 6012000"/>
              <a:gd name="connsiteX928" fmla="*/ 534994 w 6012000"/>
              <a:gd name="connsiteY928" fmla="*/ 1932339 h 6012000"/>
              <a:gd name="connsiteX929" fmla="*/ 432566 w 6012000"/>
              <a:gd name="connsiteY929" fmla="*/ 1960368 h 6012000"/>
              <a:gd name="connsiteX930" fmla="*/ 421852 w 6012000"/>
              <a:gd name="connsiteY930" fmla="*/ 1972250 h 6012000"/>
              <a:gd name="connsiteX931" fmla="*/ 432592 w 6012000"/>
              <a:gd name="connsiteY931" fmla="*/ 1986179 h 6012000"/>
              <a:gd name="connsiteX932" fmla="*/ 453548 w 6012000"/>
              <a:gd name="connsiteY932" fmla="*/ 1994077 h 6012000"/>
              <a:gd name="connsiteX933" fmla="*/ 497980 w 6012000"/>
              <a:gd name="connsiteY933" fmla="*/ 1984165 h 6012000"/>
              <a:gd name="connsiteX934" fmla="*/ 540744 w 6012000"/>
              <a:gd name="connsiteY934" fmla="*/ 2013709 h 6012000"/>
              <a:gd name="connsiteX935" fmla="*/ 530112 w 6012000"/>
              <a:gd name="connsiteY935" fmla="*/ 2141928 h 6012000"/>
              <a:gd name="connsiteX936" fmla="*/ 587004 w 6012000"/>
              <a:gd name="connsiteY936" fmla="*/ 2094756 h 6012000"/>
              <a:gd name="connsiteX937" fmla="*/ 618436 w 6012000"/>
              <a:gd name="connsiteY937" fmla="*/ 2050552 h 6012000"/>
              <a:gd name="connsiteX938" fmla="*/ 642726 w 6012000"/>
              <a:gd name="connsiteY938" fmla="*/ 2109689 h 6012000"/>
              <a:gd name="connsiteX939" fmla="*/ 690308 w 6012000"/>
              <a:gd name="connsiteY939" fmla="*/ 2167316 h 6012000"/>
              <a:gd name="connsiteX940" fmla="*/ 707276 w 6012000"/>
              <a:gd name="connsiteY940" fmla="*/ 2123487 h 6012000"/>
              <a:gd name="connsiteX941" fmla="*/ 728080 w 6012000"/>
              <a:gd name="connsiteY941" fmla="*/ 2125542 h 6012000"/>
              <a:gd name="connsiteX942" fmla="*/ 1005930 w 6012000"/>
              <a:gd name="connsiteY942" fmla="*/ 2298484 h 6012000"/>
              <a:gd name="connsiteX943" fmla="*/ 879444 w 6012000"/>
              <a:gd name="connsiteY943" fmla="*/ 2150714 h 6012000"/>
              <a:gd name="connsiteX944" fmla="*/ 734092 w 6012000"/>
              <a:gd name="connsiteY944" fmla="*/ 2048997 h 6012000"/>
              <a:gd name="connsiteX945" fmla="*/ 755512 w 6012000"/>
              <a:gd name="connsiteY945" fmla="*/ 1999882 h 6012000"/>
              <a:gd name="connsiteX946" fmla="*/ 708944 w 6012000"/>
              <a:gd name="connsiteY946" fmla="*/ 1967671 h 6012000"/>
              <a:gd name="connsiteX947" fmla="*/ 684456 w 6012000"/>
              <a:gd name="connsiteY947" fmla="*/ 1987708 h 6012000"/>
              <a:gd name="connsiteX948" fmla="*/ 689364 w 6012000"/>
              <a:gd name="connsiteY948" fmla="*/ 1968411 h 6012000"/>
              <a:gd name="connsiteX949" fmla="*/ 703868 w 6012000"/>
              <a:gd name="connsiteY949" fmla="*/ 1910438 h 6012000"/>
              <a:gd name="connsiteX950" fmla="*/ 716308 w 6012000"/>
              <a:gd name="connsiteY950" fmla="*/ 1852119 h 6012000"/>
              <a:gd name="connsiteX951" fmla="*/ 665384 w 6012000"/>
              <a:gd name="connsiteY951" fmla="*/ 1819566 h 6012000"/>
              <a:gd name="connsiteX952" fmla="*/ 5136056 w 6012000"/>
              <a:gd name="connsiteY952" fmla="*/ 1818498 h 6012000"/>
              <a:gd name="connsiteX953" fmla="*/ 5099920 w 6012000"/>
              <a:gd name="connsiteY953" fmla="*/ 1838287 h 6012000"/>
              <a:gd name="connsiteX954" fmla="*/ 5097212 w 6012000"/>
              <a:gd name="connsiteY954" fmla="*/ 1847444 h 6012000"/>
              <a:gd name="connsiteX955" fmla="*/ 5053736 w 6012000"/>
              <a:gd name="connsiteY955" fmla="*/ 1874325 h 6012000"/>
              <a:gd name="connsiteX956" fmla="*/ 5017180 w 6012000"/>
              <a:gd name="connsiteY956" fmla="*/ 1891986 h 6012000"/>
              <a:gd name="connsiteX957" fmla="*/ 4984820 w 6012000"/>
              <a:gd name="connsiteY957" fmla="*/ 1901566 h 6012000"/>
              <a:gd name="connsiteX958" fmla="*/ 4934822 w 6012000"/>
              <a:gd name="connsiteY958" fmla="*/ 1918714 h 6012000"/>
              <a:gd name="connsiteX959" fmla="*/ 4921464 w 6012000"/>
              <a:gd name="connsiteY959" fmla="*/ 1943887 h 6012000"/>
              <a:gd name="connsiteX960" fmla="*/ 4904712 w 6012000"/>
              <a:gd name="connsiteY960" fmla="*/ 1971060 h 6012000"/>
              <a:gd name="connsiteX961" fmla="*/ 4914980 w 6012000"/>
              <a:gd name="connsiteY961" fmla="*/ 1980980 h 6012000"/>
              <a:gd name="connsiteX962" fmla="*/ 4916278 w 6012000"/>
              <a:gd name="connsiteY962" fmla="*/ 1979707 h 6012000"/>
              <a:gd name="connsiteX963" fmla="*/ 4920972 w 6012000"/>
              <a:gd name="connsiteY963" fmla="*/ 1988665 h 6012000"/>
              <a:gd name="connsiteX964" fmla="*/ 4947996 w 6012000"/>
              <a:gd name="connsiteY964" fmla="*/ 1996901 h 6012000"/>
              <a:gd name="connsiteX965" fmla="*/ 4985790 w 6012000"/>
              <a:gd name="connsiteY965" fmla="*/ 1982400 h 6012000"/>
              <a:gd name="connsiteX966" fmla="*/ 5095748 w 6012000"/>
              <a:gd name="connsiteY966" fmla="*/ 1919297 h 6012000"/>
              <a:gd name="connsiteX967" fmla="*/ 5111436 w 6012000"/>
              <a:gd name="connsiteY967" fmla="*/ 1907302 h 6012000"/>
              <a:gd name="connsiteX968" fmla="*/ 5147914 w 6012000"/>
              <a:gd name="connsiteY968" fmla="*/ 1870476 h 6012000"/>
              <a:gd name="connsiteX969" fmla="*/ 5136056 w 6012000"/>
              <a:gd name="connsiteY969" fmla="*/ 1818498 h 6012000"/>
              <a:gd name="connsiteX970" fmla="*/ 5243182 w 6012000"/>
              <a:gd name="connsiteY970" fmla="*/ 1748828 h 6012000"/>
              <a:gd name="connsiteX971" fmla="*/ 5215660 w 6012000"/>
              <a:gd name="connsiteY971" fmla="*/ 1758832 h 6012000"/>
              <a:gd name="connsiteX972" fmla="*/ 5220848 w 6012000"/>
              <a:gd name="connsiteY972" fmla="*/ 1780773 h 6012000"/>
              <a:gd name="connsiteX973" fmla="*/ 5228194 w 6012000"/>
              <a:gd name="connsiteY973" fmla="*/ 1809121 h 6012000"/>
              <a:gd name="connsiteX974" fmla="*/ 5235814 w 6012000"/>
              <a:gd name="connsiteY974" fmla="*/ 1810671 h 6012000"/>
              <a:gd name="connsiteX975" fmla="*/ 5179520 w 6012000"/>
              <a:gd name="connsiteY975" fmla="*/ 1891100 h 6012000"/>
              <a:gd name="connsiteX976" fmla="*/ 5177280 w 6012000"/>
              <a:gd name="connsiteY976" fmla="*/ 1896642 h 6012000"/>
              <a:gd name="connsiteX977" fmla="*/ 5177710 w 6012000"/>
              <a:gd name="connsiteY977" fmla="*/ 1900726 h 6012000"/>
              <a:gd name="connsiteX978" fmla="*/ 5176026 w 6012000"/>
              <a:gd name="connsiteY978" fmla="*/ 1898260 h 6012000"/>
              <a:gd name="connsiteX979" fmla="*/ 5172646 w 6012000"/>
              <a:gd name="connsiteY979" fmla="*/ 1889989 h 6012000"/>
              <a:gd name="connsiteX980" fmla="*/ 5156678 w 6012000"/>
              <a:gd name="connsiteY980" fmla="*/ 1895236 h 6012000"/>
              <a:gd name="connsiteX981" fmla="*/ 5151220 w 6012000"/>
              <a:gd name="connsiteY981" fmla="*/ 1922096 h 6012000"/>
              <a:gd name="connsiteX982" fmla="*/ 5157894 w 6012000"/>
              <a:gd name="connsiteY982" fmla="*/ 1958359 h 6012000"/>
              <a:gd name="connsiteX983" fmla="*/ 5184404 w 6012000"/>
              <a:gd name="connsiteY983" fmla="*/ 1990779 h 6012000"/>
              <a:gd name="connsiteX984" fmla="*/ 5222950 w 6012000"/>
              <a:gd name="connsiteY984" fmla="*/ 1945141 h 6012000"/>
              <a:gd name="connsiteX985" fmla="*/ 5227444 w 6012000"/>
              <a:gd name="connsiteY985" fmla="*/ 1920897 h 6012000"/>
              <a:gd name="connsiteX986" fmla="*/ 5228466 w 6012000"/>
              <a:gd name="connsiteY986" fmla="*/ 1889698 h 6012000"/>
              <a:gd name="connsiteX987" fmla="*/ 5231908 w 6012000"/>
              <a:gd name="connsiteY987" fmla="*/ 1887860 h 6012000"/>
              <a:gd name="connsiteX988" fmla="*/ 5232240 w 6012000"/>
              <a:gd name="connsiteY988" fmla="*/ 1889477 h 6012000"/>
              <a:gd name="connsiteX989" fmla="*/ 5244214 w 6012000"/>
              <a:gd name="connsiteY989" fmla="*/ 1887199 h 6012000"/>
              <a:gd name="connsiteX990" fmla="*/ 5319400 w 6012000"/>
              <a:gd name="connsiteY990" fmla="*/ 1871094 h 6012000"/>
              <a:gd name="connsiteX991" fmla="*/ 5373814 w 6012000"/>
              <a:gd name="connsiteY991" fmla="*/ 1846942 h 6012000"/>
              <a:gd name="connsiteX992" fmla="*/ 5394160 w 6012000"/>
              <a:gd name="connsiteY992" fmla="*/ 1824413 h 6012000"/>
              <a:gd name="connsiteX993" fmla="*/ 5390468 w 6012000"/>
              <a:gd name="connsiteY993" fmla="*/ 1781618 h 6012000"/>
              <a:gd name="connsiteX994" fmla="*/ 5386368 w 6012000"/>
              <a:gd name="connsiteY994" fmla="*/ 1758028 h 6012000"/>
              <a:gd name="connsiteX995" fmla="*/ 5265984 w 6012000"/>
              <a:gd name="connsiteY995" fmla="*/ 1752652 h 6012000"/>
              <a:gd name="connsiteX996" fmla="*/ 5243182 w 6012000"/>
              <a:gd name="connsiteY996" fmla="*/ 1748828 h 6012000"/>
              <a:gd name="connsiteX997" fmla="*/ 1798516 w 6012000"/>
              <a:gd name="connsiteY997" fmla="*/ 1070434 h 6012000"/>
              <a:gd name="connsiteX998" fmla="*/ 1763952 w 6012000"/>
              <a:gd name="connsiteY998" fmla="*/ 1077890 h 6012000"/>
              <a:gd name="connsiteX999" fmla="*/ 1642990 w 6012000"/>
              <a:gd name="connsiteY999" fmla="*/ 1234185 h 6012000"/>
              <a:gd name="connsiteX1000" fmla="*/ 1666212 w 6012000"/>
              <a:gd name="connsiteY1000" fmla="*/ 1245440 h 6012000"/>
              <a:gd name="connsiteX1001" fmla="*/ 1706520 w 6012000"/>
              <a:gd name="connsiteY1001" fmla="*/ 1230188 h 6012000"/>
              <a:gd name="connsiteX1002" fmla="*/ 1779910 w 6012000"/>
              <a:gd name="connsiteY1002" fmla="*/ 1164638 h 6012000"/>
              <a:gd name="connsiteX1003" fmla="*/ 1833160 w 6012000"/>
              <a:gd name="connsiteY1003" fmla="*/ 1082431 h 6012000"/>
              <a:gd name="connsiteX1004" fmla="*/ 1798516 w 6012000"/>
              <a:gd name="connsiteY1004" fmla="*/ 1070434 h 6012000"/>
              <a:gd name="connsiteX1005" fmla="*/ 3006000 w 6012000"/>
              <a:gd name="connsiteY1005" fmla="*/ 1058110 h 6012000"/>
              <a:gd name="connsiteX1006" fmla="*/ 1058112 w 6012000"/>
              <a:gd name="connsiteY1006" fmla="*/ 3006000 h 6012000"/>
              <a:gd name="connsiteX1007" fmla="*/ 3006000 w 6012000"/>
              <a:gd name="connsiteY1007" fmla="*/ 4953890 h 6012000"/>
              <a:gd name="connsiteX1008" fmla="*/ 4953892 w 6012000"/>
              <a:gd name="connsiteY1008" fmla="*/ 3006000 h 6012000"/>
              <a:gd name="connsiteX1009" fmla="*/ 3006000 w 6012000"/>
              <a:gd name="connsiteY1009" fmla="*/ 1058110 h 6012000"/>
              <a:gd name="connsiteX1010" fmla="*/ 1381516 w 6012000"/>
              <a:gd name="connsiteY1010" fmla="*/ 1032193 h 6012000"/>
              <a:gd name="connsiteX1011" fmla="*/ 1429008 w 6012000"/>
              <a:gd name="connsiteY1011" fmla="*/ 1106432 h 6012000"/>
              <a:gd name="connsiteX1012" fmla="*/ 1475988 w 6012000"/>
              <a:gd name="connsiteY1012" fmla="*/ 1176726 h 6012000"/>
              <a:gd name="connsiteX1013" fmla="*/ 1517364 w 6012000"/>
              <a:gd name="connsiteY1013" fmla="*/ 1261520 h 6012000"/>
              <a:gd name="connsiteX1014" fmla="*/ 1587394 w 6012000"/>
              <a:gd name="connsiteY1014" fmla="*/ 1323278 h 6012000"/>
              <a:gd name="connsiteX1015" fmla="*/ 1612966 w 6012000"/>
              <a:gd name="connsiteY1015" fmla="*/ 1278945 h 6012000"/>
              <a:gd name="connsiteX1016" fmla="*/ 1494538 w 6012000"/>
              <a:gd name="connsiteY1016" fmla="*/ 1060096 h 6012000"/>
              <a:gd name="connsiteX1017" fmla="*/ 1440408 w 6012000"/>
              <a:gd name="connsiteY1017" fmla="*/ 1046983 h 6012000"/>
              <a:gd name="connsiteX1018" fmla="*/ 1381516 w 6012000"/>
              <a:gd name="connsiteY1018" fmla="*/ 1032193 h 6012000"/>
              <a:gd name="connsiteX1019" fmla="*/ 3006000 w 6012000"/>
              <a:gd name="connsiteY1019" fmla="*/ 1008000 h 6012000"/>
              <a:gd name="connsiteX1020" fmla="*/ 5004000 w 6012000"/>
              <a:gd name="connsiteY1020" fmla="*/ 3006000 h 6012000"/>
              <a:gd name="connsiteX1021" fmla="*/ 3006000 w 6012000"/>
              <a:gd name="connsiteY1021" fmla="*/ 5004000 h 6012000"/>
              <a:gd name="connsiteX1022" fmla="*/ 1008000 w 6012000"/>
              <a:gd name="connsiteY1022" fmla="*/ 3006000 h 6012000"/>
              <a:gd name="connsiteX1023" fmla="*/ 3006000 w 6012000"/>
              <a:gd name="connsiteY1023" fmla="*/ 1008000 h 6012000"/>
              <a:gd name="connsiteX1024" fmla="*/ 3006000 w 6012000"/>
              <a:gd name="connsiteY1024" fmla="*/ 950798 h 6012000"/>
              <a:gd name="connsiteX1025" fmla="*/ 950800 w 6012000"/>
              <a:gd name="connsiteY1025" fmla="*/ 3006000 h 6012000"/>
              <a:gd name="connsiteX1026" fmla="*/ 3006000 w 6012000"/>
              <a:gd name="connsiteY1026" fmla="*/ 5061202 h 6012000"/>
              <a:gd name="connsiteX1027" fmla="*/ 5061204 w 6012000"/>
              <a:gd name="connsiteY1027" fmla="*/ 3006000 h 6012000"/>
              <a:gd name="connsiteX1028" fmla="*/ 3006000 w 6012000"/>
              <a:gd name="connsiteY1028" fmla="*/ 950798 h 6012000"/>
              <a:gd name="connsiteX1029" fmla="*/ 1591938 w 6012000"/>
              <a:gd name="connsiteY1029" fmla="*/ 898493 h 6012000"/>
              <a:gd name="connsiteX1030" fmla="*/ 1559488 w 6012000"/>
              <a:gd name="connsiteY1030" fmla="*/ 899283 h 6012000"/>
              <a:gd name="connsiteX1031" fmla="*/ 1552056 w 6012000"/>
              <a:gd name="connsiteY1031" fmla="*/ 904834 h 6012000"/>
              <a:gd name="connsiteX1032" fmla="*/ 1524432 w 6012000"/>
              <a:gd name="connsiteY1032" fmla="*/ 955181 h 6012000"/>
              <a:gd name="connsiteX1033" fmla="*/ 1506752 w 6012000"/>
              <a:gd name="connsiteY1033" fmla="*/ 1011904 h 6012000"/>
              <a:gd name="connsiteX1034" fmla="*/ 1560740 w 6012000"/>
              <a:gd name="connsiteY1034" fmla="*/ 998732 h 6012000"/>
              <a:gd name="connsiteX1035" fmla="*/ 1578252 w 6012000"/>
              <a:gd name="connsiteY1035" fmla="*/ 1008866 h 6012000"/>
              <a:gd name="connsiteX1036" fmla="*/ 1548004 w 6012000"/>
              <a:gd name="connsiteY1036" fmla="*/ 1072130 h 6012000"/>
              <a:gd name="connsiteX1037" fmla="*/ 1599364 w 6012000"/>
              <a:gd name="connsiteY1037" fmla="*/ 1068870 h 6012000"/>
              <a:gd name="connsiteX1038" fmla="*/ 1610800 w 6012000"/>
              <a:gd name="connsiteY1038" fmla="*/ 1086929 h 6012000"/>
              <a:gd name="connsiteX1039" fmla="*/ 1633148 w 6012000"/>
              <a:gd name="connsiteY1039" fmla="*/ 1152143 h 6012000"/>
              <a:gd name="connsiteX1040" fmla="*/ 1695030 w 6012000"/>
              <a:gd name="connsiteY1040" fmla="*/ 1129485 h 6012000"/>
              <a:gd name="connsiteX1041" fmla="*/ 1743612 w 6012000"/>
              <a:gd name="connsiteY1041" fmla="*/ 1076772 h 6012000"/>
              <a:gd name="connsiteX1042" fmla="*/ 1714184 w 6012000"/>
              <a:gd name="connsiteY1042" fmla="*/ 1027694 h 6012000"/>
              <a:gd name="connsiteX1043" fmla="*/ 1689844 w 6012000"/>
              <a:gd name="connsiteY1043" fmla="*/ 987047 h 6012000"/>
              <a:gd name="connsiteX1044" fmla="*/ 1720978 w 6012000"/>
              <a:gd name="connsiteY1044" fmla="*/ 978930 h 6012000"/>
              <a:gd name="connsiteX1045" fmla="*/ 1770316 w 6012000"/>
              <a:gd name="connsiteY1045" fmla="*/ 983586 h 6012000"/>
              <a:gd name="connsiteX1046" fmla="*/ 1771758 w 6012000"/>
              <a:gd name="connsiteY1046" fmla="*/ 945335 h 6012000"/>
              <a:gd name="connsiteX1047" fmla="*/ 1737450 w 6012000"/>
              <a:gd name="connsiteY1047" fmla="*/ 914273 h 6012000"/>
              <a:gd name="connsiteX1048" fmla="*/ 1672112 w 6012000"/>
              <a:gd name="connsiteY1048" fmla="*/ 938911 h 6012000"/>
              <a:gd name="connsiteX1049" fmla="*/ 1671250 w 6012000"/>
              <a:gd name="connsiteY1049" fmla="*/ 996054 h 6012000"/>
              <a:gd name="connsiteX1050" fmla="*/ 1679616 w 6012000"/>
              <a:gd name="connsiteY1050" fmla="*/ 1035599 h 6012000"/>
              <a:gd name="connsiteX1051" fmla="*/ 1668028 w 6012000"/>
              <a:gd name="connsiteY1051" fmla="*/ 1057458 h 6012000"/>
              <a:gd name="connsiteX1052" fmla="*/ 1662860 w 6012000"/>
              <a:gd name="connsiteY1052" fmla="*/ 1002031 h 6012000"/>
              <a:gd name="connsiteX1053" fmla="*/ 1618906 w 6012000"/>
              <a:gd name="connsiteY1053" fmla="*/ 973864 h 6012000"/>
              <a:gd name="connsiteX1054" fmla="*/ 1602456 w 6012000"/>
              <a:gd name="connsiteY1054" fmla="*/ 921566 h 6012000"/>
              <a:gd name="connsiteX1055" fmla="*/ 1591938 w 6012000"/>
              <a:gd name="connsiteY1055" fmla="*/ 898493 h 6012000"/>
              <a:gd name="connsiteX1056" fmla="*/ 4282590 w 6012000"/>
              <a:gd name="connsiteY1056" fmla="*/ 792607 h 6012000"/>
              <a:gd name="connsiteX1057" fmla="*/ 4183524 w 6012000"/>
              <a:gd name="connsiteY1057" fmla="*/ 806672 h 6012000"/>
              <a:gd name="connsiteX1058" fmla="*/ 4122932 w 6012000"/>
              <a:gd name="connsiteY1058" fmla="*/ 875226 h 6012000"/>
              <a:gd name="connsiteX1059" fmla="*/ 4215314 w 6012000"/>
              <a:gd name="connsiteY1059" fmla="*/ 860253 h 6012000"/>
              <a:gd name="connsiteX1060" fmla="*/ 4282590 w 6012000"/>
              <a:gd name="connsiteY1060" fmla="*/ 792607 h 6012000"/>
              <a:gd name="connsiteX1061" fmla="*/ 4458362 w 6012000"/>
              <a:gd name="connsiteY1061" fmla="*/ 743832 h 6012000"/>
              <a:gd name="connsiteX1062" fmla="*/ 4447430 w 6012000"/>
              <a:gd name="connsiteY1062" fmla="*/ 774544 h 6012000"/>
              <a:gd name="connsiteX1063" fmla="*/ 4465602 w 6012000"/>
              <a:gd name="connsiteY1063" fmla="*/ 835123 h 6012000"/>
              <a:gd name="connsiteX1064" fmla="*/ 4517446 w 6012000"/>
              <a:gd name="connsiteY1064" fmla="*/ 821193 h 6012000"/>
              <a:gd name="connsiteX1065" fmla="*/ 4565670 w 6012000"/>
              <a:gd name="connsiteY1065" fmla="*/ 827774 h 6012000"/>
              <a:gd name="connsiteX1066" fmla="*/ 4544224 w 6012000"/>
              <a:gd name="connsiteY1066" fmla="*/ 855573 h 6012000"/>
              <a:gd name="connsiteX1067" fmla="*/ 4320552 w 6012000"/>
              <a:gd name="connsiteY1067" fmla="*/ 821965 h 6012000"/>
              <a:gd name="connsiteX1068" fmla="*/ 4354582 w 6012000"/>
              <a:gd name="connsiteY1068" fmla="*/ 862997 h 6012000"/>
              <a:gd name="connsiteX1069" fmla="*/ 4348316 w 6012000"/>
              <a:gd name="connsiteY1069" fmla="*/ 864156 h 6012000"/>
              <a:gd name="connsiteX1070" fmla="*/ 4303552 w 6012000"/>
              <a:gd name="connsiteY1070" fmla="*/ 853629 h 6012000"/>
              <a:gd name="connsiteX1071" fmla="*/ 4304220 w 6012000"/>
              <a:gd name="connsiteY1071" fmla="*/ 878116 h 6012000"/>
              <a:gd name="connsiteX1072" fmla="*/ 4446724 w 6012000"/>
              <a:gd name="connsiteY1072" fmla="*/ 940795 h 6012000"/>
              <a:gd name="connsiteX1073" fmla="*/ 4575830 w 6012000"/>
              <a:gd name="connsiteY1073" fmla="*/ 994847 h 6012000"/>
              <a:gd name="connsiteX1074" fmla="*/ 4447022 w 6012000"/>
              <a:gd name="connsiteY1074" fmla="*/ 972192 h 6012000"/>
              <a:gd name="connsiteX1075" fmla="*/ 4317788 w 6012000"/>
              <a:gd name="connsiteY1075" fmla="*/ 934832 h 6012000"/>
              <a:gd name="connsiteX1076" fmla="*/ 4280494 w 6012000"/>
              <a:gd name="connsiteY1076" fmla="*/ 942913 h 6012000"/>
              <a:gd name="connsiteX1077" fmla="*/ 4256358 w 6012000"/>
              <a:gd name="connsiteY1077" fmla="*/ 978660 h 6012000"/>
              <a:gd name="connsiteX1078" fmla="*/ 4386848 w 6012000"/>
              <a:gd name="connsiteY1078" fmla="*/ 1015502 h 6012000"/>
              <a:gd name="connsiteX1079" fmla="*/ 4285900 w 6012000"/>
              <a:gd name="connsiteY1079" fmla="*/ 1072458 h 6012000"/>
              <a:gd name="connsiteX1080" fmla="*/ 4202070 w 6012000"/>
              <a:gd name="connsiteY1080" fmla="*/ 1049121 h 6012000"/>
              <a:gd name="connsiteX1081" fmla="*/ 4140550 w 6012000"/>
              <a:gd name="connsiteY1081" fmla="*/ 992544 h 6012000"/>
              <a:gd name="connsiteX1082" fmla="*/ 4125786 w 6012000"/>
              <a:gd name="connsiteY1082" fmla="*/ 1024080 h 6012000"/>
              <a:gd name="connsiteX1083" fmla="*/ 4149656 w 6012000"/>
              <a:gd name="connsiteY1083" fmla="*/ 1063168 h 6012000"/>
              <a:gd name="connsiteX1084" fmla="*/ 4218576 w 6012000"/>
              <a:gd name="connsiteY1084" fmla="*/ 1108516 h 6012000"/>
              <a:gd name="connsiteX1085" fmla="*/ 4288532 w 6012000"/>
              <a:gd name="connsiteY1085" fmla="*/ 1135197 h 6012000"/>
              <a:gd name="connsiteX1086" fmla="*/ 4220044 w 6012000"/>
              <a:gd name="connsiteY1086" fmla="*/ 1211414 h 6012000"/>
              <a:gd name="connsiteX1087" fmla="*/ 4123776 w 6012000"/>
              <a:gd name="connsiteY1087" fmla="*/ 1213458 h 6012000"/>
              <a:gd name="connsiteX1088" fmla="*/ 4095958 w 6012000"/>
              <a:gd name="connsiteY1088" fmla="*/ 1239890 h 6012000"/>
              <a:gd name="connsiteX1089" fmla="*/ 4198524 w 6012000"/>
              <a:gd name="connsiteY1089" fmla="*/ 1287750 h 6012000"/>
              <a:gd name="connsiteX1090" fmla="*/ 4286184 w 6012000"/>
              <a:gd name="connsiteY1090" fmla="*/ 1230480 h 6012000"/>
              <a:gd name="connsiteX1091" fmla="*/ 4323348 w 6012000"/>
              <a:gd name="connsiteY1091" fmla="*/ 1181394 h 6012000"/>
              <a:gd name="connsiteX1092" fmla="*/ 4366672 w 6012000"/>
              <a:gd name="connsiteY1092" fmla="*/ 1175745 h 6012000"/>
              <a:gd name="connsiteX1093" fmla="*/ 4434476 w 6012000"/>
              <a:gd name="connsiteY1093" fmla="*/ 1210613 h 6012000"/>
              <a:gd name="connsiteX1094" fmla="*/ 4471666 w 6012000"/>
              <a:gd name="connsiteY1094" fmla="*/ 1163723 h 6012000"/>
              <a:gd name="connsiteX1095" fmla="*/ 4402812 w 6012000"/>
              <a:gd name="connsiteY1095" fmla="*/ 1112027 h 6012000"/>
              <a:gd name="connsiteX1096" fmla="*/ 4337958 w 6012000"/>
              <a:gd name="connsiteY1096" fmla="*/ 1082669 h 6012000"/>
              <a:gd name="connsiteX1097" fmla="*/ 4415434 w 6012000"/>
              <a:gd name="connsiteY1097" fmla="*/ 1068309 h 6012000"/>
              <a:gd name="connsiteX1098" fmla="*/ 4484822 w 6012000"/>
              <a:gd name="connsiteY1098" fmla="*/ 1027217 h 6012000"/>
              <a:gd name="connsiteX1099" fmla="*/ 4560820 w 6012000"/>
              <a:gd name="connsiteY1099" fmla="*/ 1049429 h 6012000"/>
              <a:gd name="connsiteX1100" fmla="*/ 4646102 w 6012000"/>
              <a:gd name="connsiteY1100" fmla="*/ 1044913 h 6012000"/>
              <a:gd name="connsiteX1101" fmla="*/ 4579008 w 6012000"/>
              <a:gd name="connsiteY1101" fmla="*/ 947000 h 6012000"/>
              <a:gd name="connsiteX1102" fmla="*/ 4481676 w 6012000"/>
              <a:gd name="connsiteY1102" fmla="*/ 896559 h 6012000"/>
              <a:gd name="connsiteX1103" fmla="*/ 4565914 w 6012000"/>
              <a:gd name="connsiteY1103" fmla="*/ 914247 h 6012000"/>
              <a:gd name="connsiteX1104" fmla="*/ 4633852 w 6012000"/>
              <a:gd name="connsiteY1104" fmla="*/ 863639 h 6012000"/>
              <a:gd name="connsiteX1105" fmla="*/ 4616460 w 6012000"/>
              <a:gd name="connsiteY1105" fmla="*/ 824634 h 6012000"/>
              <a:gd name="connsiteX1106" fmla="*/ 4496572 w 6012000"/>
              <a:gd name="connsiteY1106" fmla="*/ 784522 h 6012000"/>
              <a:gd name="connsiteX1107" fmla="*/ 4467320 w 6012000"/>
              <a:gd name="connsiteY1107" fmla="*/ 749306 h 6012000"/>
              <a:gd name="connsiteX1108" fmla="*/ 4458362 w 6012000"/>
              <a:gd name="connsiteY1108" fmla="*/ 743832 h 6012000"/>
              <a:gd name="connsiteX1109" fmla="*/ 1612080 w 6012000"/>
              <a:gd name="connsiteY1109" fmla="*/ 704550 h 6012000"/>
              <a:gd name="connsiteX1110" fmla="*/ 1566926 w 6012000"/>
              <a:gd name="connsiteY1110" fmla="*/ 723128 h 6012000"/>
              <a:gd name="connsiteX1111" fmla="*/ 1476528 w 6012000"/>
              <a:gd name="connsiteY1111" fmla="*/ 823963 h 6012000"/>
              <a:gd name="connsiteX1112" fmla="*/ 1417028 w 6012000"/>
              <a:gd name="connsiteY1112" fmla="*/ 932899 h 6012000"/>
              <a:gd name="connsiteX1113" fmla="*/ 1402268 w 6012000"/>
              <a:gd name="connsiteY1113" fmla="*/ 948603 h 6012000"/>
              <a:gd name="connsiteX1114" fmla="*/ 1446400 w 6012000"/>
              <a:gd name="connsiteY1114" fmla="*/ 971769 h 6012000"/>
              <a:gd name="connsiteX1115" fmla="*/ 1524976 w 6012000"/>
              <a:gd name="connsiteY1115" fmla="*/ 886869 h 6012000"/>
              <a:gd name="connsiteX1116" fmla="*/ 1583876 w 6012000"/>
              <a:gd name="connsiteY1116" fmla="*/ 782096 h 6012000"/>
              <a:gd name="connsiteX1117" fmla="*/ 1636432 w 6012000"/>
              <a:gd name="connsiteY1117" fmla="*/ 762250 h 6012000"/>
              <a:gd name="connsiteX1118" fmla="*/ 1686644 w 6012000"/>
              <a:gd name="connsiteY1118" fmla="*/ 819291 h 6012000"/>
              <a:gd name="connsiteX1119" fmla="*/ 1797734 w 6012000"/>
              <a:gd name="connsiteY1119" fmla="*/ 958657 h 6012000"/>
              <a:gd name="connsiteX1120" fmla="*/ 1895700 w 6012000"/>
              <a:gd name="connsiteY1120" fmla="*/ 1093424 h 6012000"/>
              <a:gd name="connsiteX1121" fmla="*/ 1855048 w 6012000"/>
              <a:gd name="connsiteY1121" fmla="*/ 1103501 h 6012000"/>
              <a:gd name="connsiteX1122" fmla="*/ 1859172 w 6012000"/>
              <a:gd name="connsiteY1122" fmla="*/ 1120083 h 6012000"/>
              <a:gd name="connsiteX1123" fmla="*/ 1937648 w 6012000"/>
              <a:gd name="connsiteY1123" fmla="*/ 1144771 h 6012000"/>
              <a:gd name="connsiteX1124" fmla="*/ 2022600 w 6012000"/>
              <a:gd name="connsiteY1124" fmla="*/ 1147131 h 6012000"/>
              <a:gd name="connsiteX1125" fmla="*/ 1938466 w 6012000"/>
              <a:gd name="connsiteY1125" fmla="*/ 1029302 h 6012000"/>
              <a:gd name="connsiteX1126" fmla="*/ 1843710 w 6012000"/>
              <a:gd name="connsiteY1126" fmla="*/ 926897 h 6012000"/>
              <a:gd name="connsiteX1127" fmla="*/ 1716380 w 6012000"/>
              <a:gd name="connsiteY1127" fmla="*/ 774123 h 6012000"/>
              <a:gd name="connsiteX1128" fmla="*/ 1659504 w 6012000"/>
              <a:gd name="connsiteY1128" fmla="*/ 708537 h 6012000"/>
              <a:gd name="connsiteX1129" fmla="*/ 1612080 w 6012000"/>
              <a:gd name="connsiteY1129" fmla="*/ 704550 h 6012000"/>
              <a:gd name="connsiteX1130" fmla="*/ 4389602 w 6012000"/>
              <a:gd name="connsiteY1130" fmla="*/ 674742 h 6012000"/>
              <a:gd name="connsiteX1131" fmla="*/ 4318158 w 6012000"/>
              <a:gd name="connsiteY1131" fmla="*/ 730103 h 6012000"/>
              <a:gd name="connsiteX1132" fmla="*/ 4319782 w 6012000"/>
              <a:gd name="connsiteY1132" fmla="*/ 811418 h 6012000"/>
              <a:gd name="connsiteX1133" fmla="*/ 4420576 w 6012000"/>
              <a:gd name="connsiteY1133" fmla="*/ 762268 h 6012000"/>
              <a:gd name="connsiteX1134" fmla="*/ 4381236 w 6012000"/>
              <a:gd name="connsiteY1134" fmla="*/ 742781 h 6012000"/>
              <a:gd name="connsiteX1135" fmla="*/ 4374088 w 6012000"/>
              <a:gd name="connsiteY1135" fmla="*/ 711499 h 6012000"/>
              <a:gd name="connsiteX1136" fmla="*/ 3105684 w 6012000"/>
              <a:gd name="connsiteY1136" fmla="*/ 240990 h 6012000"/>
              <a:gd name="connsiteX1137" fmla="*/ 3113168 w 6012000"/>
              <a:gd name="connsiteY1137" fmla="*/ 267360 h 6012000"/>
              <a:gd name="connsiteX1138" fmla="*/ 3131080 w 6012000"/>
              <a:gd name="connsiteY1138" fmla="*/ 285679 h 6012000"/>
              <a:gd name="connsiteX1139" fmla="*/ 3132612 w 6012000"/>
              <a:gd name="connsiteY1139" fmla="*/ 310229 h 6012000"/>
              <a:gd name="connsiteX1140" fmla="*/ 3139360 w 6012000"/>
              <a:gd name="connsiteY1140" fmla="*/ 393035 h 6012000"/>
              <a:gd name="connsiteX1141" fmla="*/ 3139396 w 6012000"/>
              <a:gd name="connsiteY1141" fmla="*/ 435648 h 6012000"/>
              <a:gd name="connsiteX1142" fmla="*/ 3139744 w 6012000"/>
              <a:gd name="connsiteY1142" fmla="*/ 486916 h 6012000"/>
              <a:gd name="connsiteX1143" fmla="*/ 3074146 w 6012000"/>
              <a:gd name="connsiteY1143" fmla="*/ 463777 h 6012000"/>
              <a:gd name="connsiteX1144" fmla="*/ 3027646 w 6012000"/>
              <a:gd name="connsiteY1144" fmla="*/ 463403 h 6012000"/>
              <a:gd name="connsiteX1145" fmla="*/ 2987934 w 6012000"/>
              <a:gd name="connsiteY1145" fmla="*/ 467015 h 6012000"/>
              <a:gd name="connsiteX1146" fmla="*/ 3000314 w 6012000"/>
              <a:gd name="connsiteY1146" fmla="*/ 457713 h 6012000"/>
              <a:gd name="connsiteX1147" fmla="*/ 3045422 w 6012000"/>
              <a:gd name="connsiteY1147" fmla="*/ 438186 h 6012000"/>
              <a:gd name="connsiteX1148" fmla="*/ 3070588 w 6012000"/>
              <a:gd name="connsiteY1148" fmla="*/ 422189 h 6012000"/>
              <a:gd name="connsiteX1149" fmla="*/ 3103100 w 6012000"/>
              <a:gd name="connsiteY1149" fmla="*/ 431818 h 6012000"/>
              <a:gd name="connsiteX1150" fmla="*/ 3133448 w 6012000"/>
              <a:gd name="connsiteY1150" fmla="*/ 409765 h 6012000"/>
              <a:gd name="connsiteX1151" fmla="*/ 3086822 w 6012000"/>
              <a:gd name="connsiteY1151" fmla="*/ 359224 h 6012000"/>
              <a:gd name="connsiteX1152" fmla="*/ 3046290 w 6012000"/>
              <a:gd name="connsiteY1152" fmla="*/ 348651 h 6012000"/>
              <a:gd name="connsiteX1153" fmla="*/ 3001038 w 6012000"/>
              <a:gd name="connsiteY1153" fmla="*/ 363618 h 6012000"/>
              <a:gd name="connsiteX1154" fmla="*/ 3020132 w 6012000"/>
              <a:gd name="connsiteY1154" fmla="*/ 389080 h 6012000"/>
              <a:gd name="connsiteX1155" fmla="*/ 3022052 w 6012000"/>
              <a:gd name="connsiteY1155" fmla="*/ 399402 h 6012000"/>
              <a:gd name="connsiteX1156" fmla="*/ 2973510 w 6012000"/>
              <a:gd name="connsiteY1156" fmla="*/ 448684 h 6012000"/>
              <a:gd name="connsiteX1157" fmla="*/ 2958492 w 6012000"/>
              <a:gd name="connsiteY1157" fmla="*/ 470369 h 6012000"/>
              <a:gd name="connsiteX1158" fmla="*/ 2958684 w 6012000"/>
              <a:gd name="connsiteY1158" fmla="*/ 471337 h 6012000"/>
              <a:gd name="connsiteX1159" fmla="*/ 2955038 w 6012000"/>
              <a:gd name="connsiteY1159" fmla="*/ 467525 h 6012000"/>
              <a:gd name="connsiteX1160" fmla="*/ 2906872 w 6012000"/>
              <a:gd name="connsiteY1160" fmla="*/ 449917 h 6012000"/>
              <a:gd name="connsiteX1161" fmla="*/ 2904100 w 6012000"/>
              <a:gd name="connsiteY1161" fmla="*/ 414068 h 6012000"/>
              <a:gd name="connsiteX1162" fmla="*/ 2878934 w 6012000"/>
              <a:gd name="connsiteY1162" fmla="*/ 386559 h 6012000"/>
              <a:gd name="connsiteX1163" fmla="*/ 2859138 w 6012000"/>
              <a:gd name="connsiteY1163" fmla="*/ 381621 h 6012000"/>
              <a:gd name="connsiteX1164" fmla="*/ 2855824 w 6012000"/>
              <a:gd name="connsiteY1164" fmla="*/ 380285 h 6012000"/>
              <a:gd name="connsiteX1165" fmla="*/ 2880320 w 6012000"/>
              <a:gd name="connsiteY1165" fmla="*/ 370116 h 6012000"/>
              <a:gd name="connsiteX1166" fmla="*/ 2908336 w 6012000"/>
              <a:gd name="connsiteY1166" fmla="*/ 362441 h 6012000"/>
              <a:gd name="connsiteX1167" fmla="*/ 2949754 w 6012000"/>
              <a:gd name="connsiteY1167" fmla="*/ 348392 h 6012000"/>
              <a:gd name="connsiteX1168" fmla="*/ 2964616 w 6012000"/>
              <a:gd name="connsiteY1168" fmla="*/ 312907 h 6012000"/>
              <a:gd name="connsiteX1169" fmla="*/ 2936076 w 6012000"/>
              <a:gd name="connsiteY1169" fmla="*/ 276149 h 6012000"/>
              <a:gd name="connsiteX1170" fmla="*/ 2904296 w 6012000"/>
              <a:gd name="connsiteY1170" fmla="*/ 263930 h 6012000"/>
              <a:gd name="connsiteX1171" fmla="*/ 2886912 w 6012000"/>
              <a:gd name="connsiteY1171" fmla="*/ 259744 h 6012000"/>
              <a:gd name="connsiteX1172" fmla="*/ 2880692 w 6012000"/>
              <a:gd name="connsiteY1172" fmla="*/ 287023 h 6012000"/>
              <a:gd name="connsiteX1173" fmla="*/ 2851268 w 6012000"/>
              <a:gd name="connsiteY1173" fmla="*/ 316451 h 6012000"/>
              <a:gd name="connsiteX1174" fmla="*/ 2837292 w 6012000"/>
              <a:gd name="connsiteY1174" fmla="*/ 319563 h 6012000"/>
              <a:gd name="connsiteX1175" fmla="*/ 2796568 w 6012000"/>
              <a:gd name="connsiteY1175" fmla="*/ 348780 h 6012000"/>
              <a:gd name="connsiteX1176" fmla="*/ 2796990 w 6012000"/>
              <a:gd name="connsiteY1176" fmla="*/ 369776 h 6012000"/>
              <a:gd name="connsiteX1177" fmla="*/ 2804470 w 6012000"/>
              <a:gd name="connsiteY1177" fmla="*/ 376495 h 6012000"/>
              <a:gd name="connsiteX1178" fmla="*/ 2820898 w 6012000"/>
              <a:gd name="connsiteY1178" fmla="*/ 379985 h 6012000"/>
              <a:gd name="connsiteX1179" fmla="*/ 2831170 w 6012000"/>
              <a:gd name="connsiteY1179" fmla="*/ 379695 h 6012000"/>
              <a:gd name="connsiteX1180" fmla="*/ 2823220 w 6012000"/>
              <a:gd name="connsiteY1180" fmla="*/ 394957 h 6012000"/>
              <a:gd name="connsiteX1181" fmla="*/ 2835244 w 6012000"/>
              <a:gd name="connsiteY1181" fmla="*/ 404312 h 6012000"/>
              <a:gd name="connsiteX1182" fmla="*/ 2848232 w 6012000"/>
              <a:gd name="connsiteY1182" fmla="*/ 421554 h 6012000"/>
              <a:gd name="connsiteX1183" fmla="*/ 2852328 w 6012000"/>
              <a:gd name="connsiteY1183" fmla="*/ 447824 h 6012000"/>
              <a:gd name="connsiteX1184" fmla="*/ 2837288 w 6012000"/>
              <a:gd name="connsiteY1184" fmla="*/ 459509 h 6012000"/>
              <a:gd name="connsiteX1185" fmla="*/ 2815258 w 6012000"/>
              <a:gd name="connsiteY1185" fmla="*/ 468659 h 6012000"/>
              <a:gd name="connsiteX1186" fmla="*/ 2784316 w 6012000"/>
              <a:gd name="connsiteY1186" fmla="*/ 475871 h 6012000"/>
              <a:gd name="connsiteX1187" fmla="*/ 2788630 w 6012000"/>
              <a:gd name="connsiteY1187" fmla="*/ 488490 h 6012000"/>
              <a:gd name="connsiteX1188" fmla="*/ 2685136 w 6012000"/>
              <a:gd name="connsiteY1188" fmla="*/ 513950 h 6012000"/>
              <a:gd name="connsiteX1189" fmla="*/ 2680670 w 6012000"/>
              <a:gd name="connsiteY1189" fmla="*/ 509892 h 6012000"/>
              <a:gd name="connsiteX1190" fmla="*/ 2695644 w 6012000"/>
              <a:gd name="connsiteY1190" fmla="*/ 457893 h 6012000"/>
              <a:gd name="connsiteX1191" fmla="*/ 2660316 w 6012000"/>
              <a:gd name="connsiteY1191" fmla="*/ 491990 h 6012000"/>
              <a:gd name="connsiteX1192" fmla="*/ 2649778 w 6012000"/>
              <a:gd name="connsiteY1192" fmla="*/ 526486 h 6012000"/>
              <a:gd name="connsiteX1193" fmla="*/ 2663254 w 6012000"/>
              <a:gd name="connsiteY1193" fmla="*/ 564939 h 6012000"/>
              <a:gd name="connsiteX1194" fmla="*/ 2692316 w 6012000"/>
              <a:gd name="connsiteY1194" fmla="*/ 562597 h 6012000"/>
              <a:gd name="connsiteX1195" fmla="*/ 2846456 w 6012000"/>
              <a:gd name="connsiteY1195" fmla="*/ 522347 h 6012000"/>
              <a:gd name="connsiteX1196" fmla="*/ 2848612 w 6012000"/>
              <a:gd name="connsiteY1196" fmla="*/ 524526 h 6012000"/>
              <a:gd name="connsiteX1197" fmla="*/ 2839332 w 6012000"/>
              <a:gd name="connsiteY1197" fmla="*/ 550067 h 6012000"/>
              <a:gd name="connsiteX1198" fmla="*/ 2817204 w 6012000"/>
              <a:gd name="connsiteY1198" fmla="*/ 574291 h 6012000"/>
              <a:gd name="connsiteX1199" fmla="*/ 2730560 w 6012000"/>
              <a:gd name="connsiteY1199" fmla="*/ 695580 h 6012000"/>
              <a:gd name="connsiteX1200" fmla="*/ 2750738 w 6012000"/>
              <a:gd name="connsiteY1200" fmla="*/ 723482 h 6012000"/>
              <a:gd name="connsiteX1201" fmla="*/ 2803540 w 6012000"/>
              <a:gd name="connsiteY1201" fmla="*/ 721706 h 6012000"/>
              <a:gd name="connsiteX1202" fmla="*/ 2839552 w 6012000"/>
              <a:gd name="connsiteY1202" fmla="*/ 697347 h 6012000"/>
              <a:gd name="connsiteX1203" fmla="*/ 2838204 w 6012000"/>
              <a:gd name="connsiteY1203" fmla="*/ 710528 h 6012000"/>
              <a:gd name="connsiteX1204" fmla="*/ 2845108 w 6012000"/>
              <a:gd name="connsiteY1204" fmla="*/ 727969 h 6012000"/>
              <a:gd name="connsiteX1205" fmla="*/ 2856570 w 6012000"/>
              <a:gd name="connsiteY1205" fmla="*/ 757005 h 6012000"/>
              <a:gd name="connsiteX1206" fmla="*/ 2882108 w 6012000"/>
              <a:gd name="connsiteY1206" fmla="*/ 759379 h 6012000"/>
              <a:gd name="connsiteX1207" fmla="*/ 2900548 w 6012000"/>
              <a:gd name="connsiteY1207" fmla="*/ 740717 h 6012000"/>
              <a:gd name="connsiteX1208" fmla="*/ 2900516 w 6012000"/>
              <a:gd name="connsiteY1208" fmla="*/ 633156 h 6012000"/>
              <a:gd name="connsiteX1209" fmla="*/ 2932028 w 6012000"/>
              <a:gd name="connsiteY1209" fmla="*/ 568639 h 6012000"/>
              <a:gd name="connsiteX1210" fmla="*/ 2937484 w 6012000"/>
              <a:gd name="connsiteY1210" fmla="*/ 541015 h 6012000"/>
              <a:gd name="connsiteX1211" fmla="*/ 2945236 w 6012000"/>
              <a:gd name="connsiteY1211" fmla="*/ 523504 h 6012000"/>
              <a:gd name="connsiteX1212" fmla="*/ 2930264 w 6012000"/>
              <a:gd name="connsiteY1212" fmla="*/ 521598 h 6012000"/>
              <a:gd name="connsiteX1213" fmla="*/ 2899096 w 6012000"/>
              <a:gd name="connsiteY1213" fmla="*/ 570708 h 6012000"/>
              <a:gd name="connsiteX1214" fmla="*/ 2911708 w 6012000"/>
              <a:gd name="connsiteY1214" fmla="*/ 543344 h 6012000"/>
              <a:gd name="connsiteX1215" fmla="*/ 2917676 w 6012000"/>
              <a:gd name="connsiteY1215" fmla="*/ 511945 h 6012000"/>
              <a:gd name="connsiteX1216" fmla="*/ 2954688 w 6012000"/>
              <a:gd name="connsiteY1216" fmla="*/ 493516 h 6012000"/>
              <a:gd name="connsiteX1217" fmla="*/ 2958688 w 6012000"/>
              <a:gd name="connsiteY1217" fmla="*/ 489714 h 6012000"/>
              <a:gd name="connsiteX1218" fmla="*/ 2965320 w 6012000"/>
              <a:gd name="connsiteY1218" fmla="*/ 505250 h 6012000"/>
              <a:gd name="connsiteX1219" fmla="*/ 3006892 w 6012000"/>
              <a:gd name="connsiteY1219" fmla="*/ 523874 h 6012000"/>
              <a:gd name="connsiteX1220" fmla="*/ 3124790 w 6012000"/>
              <a:gd name="connsiteY1220" fmla="*/ 529057 h 6012000"/>
              <a:gd name="connsiteX1221" fmla="*/ 3137910 w 6012000"/>
              <a:gd name="connsiteY1221" fmla="*/ 524589 h 6012000"/>
              <a:gd name="connsiteX1222" fmla="*/ 3137912 w 6012000"/>
              <a:gd name="connsiteY1222" fmla="*/ 530029 h 6012000"/>
              <a:gd name="connsiteX1223" fmla="*/ 3107852 w 6012000"/>
              <a:gd name="connsiteY1223" fmla="*/ 544909 h 6012000"/>
              <a:gd name="connsiteX1224" fmla="*/ 3013912 w 6012000"/>
              <a:gd name="connsiteY1224" fmla="*/ 591095 h 6012000"/>
              <a:gd name="connsiteX1225" fmla="*/ 2996186 w 6012000"/>
              <a:gd name="connsiteY1225" fmla="*/ 597601 h 6012000"/>
              <a:gd name="connsiteX1226" fmla="*/ 2980528 w 6012000"/>
              <a:gd name="connsiteY1226" fmla="*/ 594700 h 6012000"/>
              <a:gd name="connsiteX1227" fmla="*/ 2973036 w 6012000"/>
              <a:gd name="connsiteY1227" fmla="*/ 625718 h 6012000"/>
              <a:gd name="connsiteX1228" fmla="*/ 3022696 w 6012000"/>
              <a:gd name="connsiteY1228" fmla="*/ 625442 h 6012000"/>
              <a:gd name="connsiteX1229" fmla="*/ 3077196 w 6012000"/>
              <a:gd name="connsiteY1229" fmla="*/ 596304 h 6012000"/>
              <a:gd name="connsiteX1230" fmla="*/ 3135172 w 6012000"/>
              <a:gd name="connsiteY1230" fmla="*/ 570178 h 6012000"/>
              <a:gd name="connsiteX1231" fmla="*/ 3133454 w 6012000"/>
              <a:gd name="connsiteY1231" fmla="*/ 603790 h 6012000"/>
              <a:gd name="connsiteX1232" fmla="*/ 3130484 w 6012000"/>
              <a:gd name="connsiteY1232" fmla="*/ 714840 h 6012000"/>
              <a:gd name="connsiteX1233" fmla="*/ 3132736 w 6012000"/>
              <a:gd name="connsiteY1233" fmla="*/ 759667 h 6012000"/>
              <a:gd name="connsiteX1234" fmla="*/ 3135752 w 6012000"/>
              <a:gd name="connsiteY1234" fmla="*/ 811886 h 6012000"/>
              <a:gd name="connsiteX1235" fmla="*/ 3151454 w 6012000"/>
              <a:gd name="connsiteY1235" fmla="*/ 849149 h 6012000"/>
              <a:gd name="connsiteX1236" fmla="*/ 3170940 w 6012000"/>
              <a:gd name="connsiteY1236" fmla="*/ 874420 h 6012000"/>
              <a:gd name="connsiteX1237" fmla="*/ 3187416 w 6012000"/>
              <a:gd name="connsiteY1237" fmla="*/ 829684 h 6012000"/>
              <a:gd name="connsiteX1238" fmla="*/ 3192720 w 6012000"/>
              <a:gd name="connsiteY1238" fmla="*/ 757066 h 6012000"/>
              <a:gd name="connsiteX1239" fmla="*/ 3191176 w 6012000"/>
              <a:gd name="connsiteY1239" fmla="*/ 685105 h 6012000"/>
              <a:gd name="connsiteX1240" fmla="*/ 3192740 w 6012000"/>
              <a:gd name="connsiteY1240" fmla="*/ 659923 h 6012000"/>
              <a:gd name="connsiteX1241" fmla="*/ 3194890 w 6012000"/>
              <a:gd name="connsiteY1241" fmla="*/ 600296 h 6012000"/>
              <a:gd name="connsiteX1242" fmla="*/ 3199080 w 6012000"/>
              <a:gd name="connsiteY1242" fmla="*/ 555420 h 6012000"/>
              <a:gd name="connsiteX1243" fmla="*/ 3319096 w 6012000"/>
              <a:gd name="connsiteY1243" fmla="*/ 519930 h 6012000"/>
              <a:gd name="connsiteX1244" fmla="*/ 3346000 w 6012000"/>
              <a:gd name="connsiteY1244" fmla="*/ 502313 h 6012000"/>
              <a:gd name="connsiteX1245" fmla="*/ 3319456 w 6012000"/>
              <a:gd name="connsiteY1245" fmla="*/ 477413 h 6012000"/>
              <a:gd name="connsiteX1246" fmla="*/ 3290414 w 6012000"/>
              <a:gd name="connsiteY1246" fmla="*/ 472897 h 6012000"/>
              <a:gd name="connsiteX1247" fmla="*/ 3223864 w 6012000"/>
              <a:gd name="connsiteY1247" fmla="*/ 495001 h 6012000"/>
              <a:gd name="connsiteX1248" fmla="*/ 3227492 w 6012000"/>
              <a:gd name="connsiteY1248" fmla="*/ 501287 h 6012000"/>
              <a:gd name="connsiteX1249" fmla="*/ 3217340 w 6012000"/>
              <a:gd name="connsiteY1249" fmla="*/ 499599 h 6012000"/>
              <a:gd name="connsiteX1250" fmla="*/ 3192198 w 6012000"/>
              <a:gd name="connsiteY1250" fmla="*/ 510821 h 6012000"/>
              <a:gd name="connsiteX1251" fmla="*/ 3191148 w 6012000"/>
              <a:gd name="connsiteY1251" fmla="*/ 415703 h 6012000"/>
              <a:gd name="connsiteX1252" fmla="*/ 3184436 w 6012000"/>
              <a:gd name="connsiteY1252" fmla="*/ 345708 h 6012000"/>
              <a:gd name="connsiteX1253" fmla="*/ 3184320 w 6012000"/>
              <a:gd name="connsiteY1253" fmla="*/ 307941 h 6012000"/>
              <a:gd name="connsiteX1254" fmla="*/ 3172402 w 6012000"/>
              <a:gd name="connsiteY1254" fmla="*/ 266987 h 6012000"/>
              <a:gd name="connsiteX1255" fmla="*/ 3130748 w 6012000"/>
              <a:gd name="connsiteY1255" fmla="*/ 246222 h 6012000"/>
              <a:gd name="connsiteX1256" fmla="*/ 3105684 w 6012000"/>
              <a:gd name="connsiteY1256" fmla="*/ 240990 h 6012000"/>
              <a:gd name="connsiteX1257" fmla="*/ 3006000 w 6012000"/>
              <a:gd name="connsiteY1257" fmla="*/ 144000 h 6012000"/>
              <a:gd name="connsiteX1258" fmla="*/ 5868000 w 6012000"/>
              <a:gd name="connsiteY1258" fmla="*/ 3006000 h 6012000"/>
              <a:gd name="connsiteX1259" fmla="*/ 3006000 w 6012000"/>
              <a:gd name="connsiteY1259" fmla="*/ 5868000 h 6012000"/>
              <a:gd name="connsiteX1260" fmla="*/ 144000 w 6012000"/>
              <a:gd name="connsiteY1260" fmla="*/ 3006000 h 6012000"/>
              <a:gd name="connsiteX1261" fmla="*/ 3006000 w 6012000"/>
              <a:gd name="connsiteY1261" fmla="*/ 144000 h 6012000"/>
              <a:gd name="connsiteX1262" fmla="*/ 3006000 w 6012000"/>
              <a:gd name="connsiteY1262" fmla="*/ 54529 h 6012000"/>
              <a:gd name="connsiteX1263" fmla="*/ 54530 w 6012000"/>
              <a:gd name="connsiteY1263" fmla="*/ 3006000 h 6012000"/>
              <a:gd name="connsiteX1264" fmla="*/ 3006000 w 6012000"/>
              <a:gd name="connsiteY1264" fmla="*/ 5957471 h 6012000"/>
              <a:gd name="connsiteX1265" fmla="*/ 5957472 w 6012000"/>
              <a:gd name="connsiteY1265" fmla="*/ 3006000 h 6012000"/>
              <a:gd name="connsiteX1266" fmla="*/ 3006000 w 6012000"/>
              <a:gd name="connsiteY1266" fmla="*/ 54529 h 6012000"/>
              <a:gd name="connsiteX1267" fmla="*/ 3006000 w 6012000"/>
              <a:gd name="connsiteY1267" fmla="*/ 0 h 6012000"/>
              <a:gd name="connsiteX1268" fmla="*/ 6012000 w 6012000"/>
              <a:gd name="connsiteY1268" fmla="*/ 3006000 h 6012000"/>
              <a:gd name="connsiteX1269" fmla="*/ 3006000 w 6012000"/>
              <a:gd name="connsiteY1269" fmla="*/ 6012000 h 6012000"/>
              <a:gd name="connsiteX1270" fmla="*/ 0 w 6012000"/>
              <a:gd name="connsiteY1270" fmla="*/ 3006000 h 6012000"/>
              <a:gd name="connsiteX1271" fmla="*/ 3006000 w 6012000"/>
              <a:gd name="connsiteY1271"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4789756" y="2385850"/>
                </a:moveTo>
                <a:lnTo>
                  <a:pt x="4790344" y="2386299"/>
                </a:lnTo>
                <a:lnTo>
                  <a:pt x="4790075" y="2386720"/>
                </a:ln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noFill/>
          <a:ln>
            <a:solidFill>
              <a:schemeClr val="bg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5" name="矩形 4">
            <a:extLst>
              <a:ext uri="{FF2B5EF4-FFF2-40B4-BE49-F238E27FC236}">
                <a16:creationId xmlns:a16="http://schemas.microsoft.com/office/drawing/2014/main" id="{6D95069C-5D09-405F-9213-98E7CE7196F7}"/>
              </a:ext>
            </a:extLst>
          </p:cNvPr>
          <p:cNvSpPr/>
          <p:nvPr userDrawn="1"/>
        </p:nvSpPr>
        <p:spPr>
          <a:xfrm>
            <a:off x="0" y="6066000"/>
            <a:ext cx="12192000" cy="79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4" name="文本框 3">
            <a:extLst>
              <a:ext uri="{FF2B5EF4-FFF2-40B4-BE49-F238E27FC236}">
                <a16:creationId xmlns:a16="http://schemas.microsoft.com/office/drawing/2014/main" id="{F04FDAE9-5121-4D09-A20B-40886A038736}"/>
              </a:ext>
            </a:extLst>
          </p:cNvPr>
          <p:cNvSpPr txBox="1"/>
          <p:nvPr userDrawn="1"/>
        </p:nvSpPr>
        <p:spPr>
          <a:xfrm>
            <a:off x="749525" y="6288715"/>
            <a:ext cx="1964352" cy="346570"/>
          </a:xfrm>
          <a:prstGeom prst="rect">
            <a:avLst/>
          </a:prstGeom>
          <a:noFill/>
        </p:spPr>
        <p:txBody>
          <a:bodyPr wrap="square" rtlCol="0">
            <a:spAutoFit/>
          </a:bodyPr>
          <a:lstStyle/>
          <a:p>
            <a:pPr algn="dist">
              <a:lnSpc>
                <a:spcPct val="130000"/>
              </a:lnSpc>
            </a:pPr>
            <a:r>
              <a:rPr lang="zh-CN" altLang="en-US" sz="1400" b="0" i="0" kern="1200" dirty="0">
                <a:solidFill>
                  <a:schemeClr val="bg1">
                    <a:lumMod val="95000"/>
                  </a:schemeClr>
                </a:solidFill>
                <a:effectLst/>
                <a:latin typeface="+mn-ea"/>
                <a:ea typeface="+mn-ea"/>
                <a:cs typeface="+mn-cs"/>
              </a:rPr>
              <a:t>博学笃志 格物明德</a:t>
            </a:r>
            <a:endParaRPr lang="zh-CN" altLang="en-US" sz="1000" spc="100" dirty="0">
              <a:solidFill>
                <a:schemeClr val="bg1">
                  <a:lumMod val="95000"/>
                </a:schemeClr>
              </a:solidFill>
              <a:latin typeface="+mn-ea"/>
              <a:ea typeface="+mn-ea"/>
            </a:endParaRPr>
          </a:p>
        </p:txBody>
      </p:sp>
      <p:sp>
        <p:nvSpPr>
          <p:cNvPr id="9" name="任意多边形: 形状 8">
            <a:extLst>
              <a:ext uri="{FF2B5EF4-FFF2-40B4-BE49-F238E27FC236}">
                <a16:creationId xmlns:a16="http://schemas.microsoft.com/office/drawing/2014/main" id="{3774DFC0-B984-400F-A93A-A43F7FEE1971}"/>
              </a:ext>
            </a:extLst>
          </p:cNvPr>
          <p:cNvSpPr>
            <a:spLocks noChangeAspect="1"/>
          </p:cNvSpPr>
          <p:nvPr userDrawn="1"/>
        </p:nvSpPr>
        <p:spPr>
          <a:xfrm>
            <a:off x="10974475" y="6228000"/>
            <a:ext cx="468000" cy="468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11" name="椭圆 10">
            <a:extLst>
              <a:ext uri="{FF2B5EF4-FFF2-40B4-BE49-F238E27FC236}">
                <a16:creationId xmlns:a16="http://schemas.microsoft.com/office/drawing/2014/main" id="{B738050F-BEF3-4F73-BC5E-D4BEC81397E2}"/>
              </a:ext>
            </a:extLst>
          </p:cNvPr>
          <p:cNvSpPr>
            <a:spLocks noChangeAspect="1"/>
          </p:cNvSpPr>
          <p:nvPr userDrawn="1"/>
        </p:nvSpPr>
        <p:spPr>
          <a:xfrm>
            <a:off x="1657325"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2" name="椭圆 11">
            <a:extLst>
              <a:ext uri="{FF2B5EF4-FFF2-40B4-BE49-F238E27FC236}">
                <a16:creationId xmlns:a16="http://schemas.microsoft.com/office/drawing/2014/main" id="{586F7046-3B9C-4588-AAD9-1C33C654C4C5}"/>
              </a:ext>
            </a:extLst>
          </p:cNvPr>
          <p:cNvSpPr>
            <a:spLocks noChangeAspect="1"/>
          </p:cNvSpPr>
          <p:nvPr userDrawn="1"/>
        </p:nvSpPr>
        <p:spPr>
          <a:xfrm>
            <a:off x="1211249"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3" name="椭圆 12">
            <a:extLst>
              <a:ext uri="{FF2B5EF4-FFF2-40B4-BE49-F238E27FC236}">
                <a16:creationId xmlns:a16="http://schemas.microsoft.com/office/drawing/2014/main" id="{0D0D79D8-672E-46A9-BD40-9ACEE5BD293A}"/>
              </a:ext>
            </a:extLst>
          </p:cNvPr>
          <p:cNvSpPr>
            <a:spLocks noChangeAspect="1"/>
          </p:cNvSpPr>
          <p:nvPr userDrawn="1"/>
        </p:nvSpPr>
        <p:spPr>
          <a:xfrm>
            <a:off x="1434286"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4" name="椭圆 13">
            <a:extLst>
              <a:ext uri="{FF2B5EF4-FFF2-40B4-BE49-F238E27FC236}">
                <a16:creationId xmlns:a16="http://schemas.microsoft.com/office/drawing/2014/main" id="{748F74B8-47C3-453D-ADB4-0ED59F27ACC0}"/>
              </a:ext>
            </a:extLst>
          </p:cNvPr>
          <p:cNvSpPr>
            <a:spLocks noChangeAspect="1"/>
          </p:cNvSpPr>
          <p:nvPr userDrawn="1"/>
        </p:nvSpPr>
        <p:spPr>
          <a:xfrm>
            <a:off x="765175" y="477000"/>
            <a:ext cx="108000" cy="108000"/>
          </a:xfrm>
          <a:prstGeom prst="ellipse">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5" name="椭圆 14">
            <a:extLst>
              <a:ext uri="{FF2B5EF4-FFF2-40B4-BE49-F238E27FC236}">
                <a16:creationId xmlns:a16="http://schemas.microsoft.com/office/drawing/2014/main" id="{87CC8C1C-645C-4B0A-BDF9-C3934276D0A5}"/>
              </a:ext>
            </a:extLst>
          </p:cNvPr>
          <p:cNvSpPr>
            <a:spLocks noChangeAspect="1"/>
          </p:cNvSpPr>
          <p:nvPr userDrawn="1"/>
        </p:nvSpPr>
        <p:spPr>
          <a:xfrm>
            <a:off x="988212"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6" name="矩形 15">
            <a:extLst>
              <a:ext uri="{FF2B5EF4-FFF2-40B4-BE49-F238E27FC236}">
                <a16:creationId xmlns:a16="http://schemas.microsoft.com/office/drawing/2014/main" id="{B5B047D3-E27E-40F7-93EE-01CF88424F28}"/>
              </a:ext>
            </a:extLst>
          </p:cNvPr>
          <p:cNvSpPr/>
          <p:nvPr userDrawn="1"/>
        </p:nvSpPr>
        <p:spPr>
          <a:xfrm>
            <a:off x="7481916" y="337473"/>
            <a:ext cx="4325005" cy="3870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1600" b="0" i="0" cap="small" dirty="0">
                <a:solidFill>
                  <a:schemeClr val="tx2"/>
                </a:solidFill>
                <a:latin typeface="Arial" panose="020B0604020202020204" pitchFamily="34" charset="0"/>
                <a:ea typeface="+mj-ea"/>
              </a:rPr>
              <a:t>University of Chinese Academy of Sciences</a:t>
            </a:r>
          </a:p>
        </p:txBody>
      </p:sp>
      <p:grpSp>
        <p:nvGrpSpPr>
          <p:cNvPr id="17" name="组合 16">
            <a:extLst>
              <a:ext uri="{FF2B5EF4-FFF2-40B4-BE49-F238E27FC236}">
                <a16:creationId xmlns:a16="http://schemas.microsoft.com/office/drawing/2014/main" id="{7E2C7879-4F3C-4B7A-B937-70C79A7A5DCF}"/>
              </a:ext>
            </a:extLst>
          </p:cNvPr>
          <p:cNvGrpSpPr>
            <a:grpSpLocks noChangeAspect="1"/>
          </p:cNvGrpSpPr>
          <p:nvPr userDrawn="1"/>
        </p:nvGrpSpPr>
        <p:grpSpPr>
          <a:xfrm>
            <a:off x="9067944" y="1809000"/>
            <a:ext cx="1152950" cy="3240000"/>
            <a:chOff x="1754883" y="1405682"/>
            <a:chExt cx="1511147" cy="4246600"/>
          </a:xfrm>
        </p:grpSpPr>
        <p:sp>
          <p:nvSpPr>
            <p:cNvPr id="18" name="文本框 17">
              <a:extLst>
                <a:ext uri="{FF2B5EF4-FFF2-40B4-BE49-F238E27FC236}">
                  <a16:creationId xmlns:a16="http://schemas.microsoft.com/office/drawing/2014/main" id="{DD428AB7-E311-4600-A082-53B441D1CB8B}"/>
                </a:ext>
              </a:extLst>
            </p:cNvPr>
            <p:cNvSpPr txBox="1"/>
            <p:nvPr/>
          </p:nvSpPr>
          <p:spPr>
            <a:xfrm>
              <a:off x="1861659" y="1642714"/>
              <a:ext cx="1297598" cy="3646489"/>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a:solidFill>
                <a:srgbClr val="0000FF"/>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noFill/>
                <a:latin typeface="Arial" panose="020B0604020202020204" pitchFamily="34" charset="0"/>
              </a:endParaRPr>
            </a:p>
          </p:txBody>
        </p:sp>
        <p:sp>
          <p:nvSpPr>
            <p:cNvPr id="19" name="文本框 18">
              <a:extLst>
                <a:ext uri="{FF2B5EF4-FFF2-40B4-BE49-F238E27FC236}">
                  <a16:creationId xmlns:a16="http://schemas.microsoft.com/office/drawing/2014/main" id="{2F452652-BF9B-48C3-A363-9120623476CF}"/>
                </a:ext>
              </a:extLst>
            </p:cNvPr>
            <p:cNvSpPr txBox="1"/>
            <p:nvPr/>
          </p:nvSpPr>
          <p:spPr>
            <a:xfrm rot="42263">
              <a:off x="1858215" y="1635068"/>
              <a:ext cx="1304487" cy="3665848"/>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0606FC">
                  <a:alpha val="9806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0" name="文本框 19">
              <a:extLst>
                <a:ext uri="{FF2B5EF4-FFF2-40B4-BE49-F238E27FC236}">
                  <a16:creationId xmlns:a16="http://schemas.microsoft.com/office/drawing/2014/main" id="{605660F2-0AF2-45E6-9D7A-F4727B53C759}"/>
                </a:ext>
              </a:extLst>
            </p:cNvPr>
            <p:cNvSpPr txBox="1"/>
            <p:nvPr/>
          </p:nvSpPr>
          <p:spPr>
            <a:xfrm rot="84527">
              <a:off x="1854770" y="1627422"/>
              <a:ext cx="1311375" cy="3685206"/>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0C0CFA">
                  <a:alpha val="9612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1" name="文本框 20">
              <a:extLst>
                <a:ext uri="{FF2B5EF4-FFF2-40B4-BE49-F238E27FC236}">
                  <a16:creationId xmlns:a16="http://schemas.microsoft.com/office/drawing/2014/main" id="{173B7282-388F-4210-AE9A-C3C5DB7C9B2D}"/>
                </a:ext>
              </a:extLst>
            </p:cNvPr>
            <p:cNvSpPr txBox="1"/>
            <p:nvPr/>
          </p:nvSpPr>
          <p:spPr>
            <a:xfrm rot="126790">
              <a:off x="1851326" y="1619775"/>
              <a:ext cx="1318264" cy="3704564"/>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1212F8">
                  <a:alpha val="9419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2" name="文本框 21">
              <a:extLst>
                <a:ext uri="{FF2B5EF4-FFF2-40B4-BE49-F238E27FC236}">
                  <a16:creationId xmlns:a16="http://schemas.microsoft.com/office/drawing/2014/main" id="{CECBBA12-1A98-4495-856B-53D8BCDA5E89}"/>
                </a:ext>
              </a:extLst>
            </p:cNvPr>
            <p:cNvSpPr txBox="1"/>
            <p:nvPr/>
          </p:nvSpPr>
          <p:spPr>
            <a:xfrm rot="169054">
              <a:off x="1847881" y="1612129"/>
              <a:ext cx="1325153" cy="3723923"/>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1818F6">
                  <a:alpha val="9225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3" name="文本框 22">
              <a:extLst>
                <a:ext uri="{FF2B5EF4-FFF2-40B4-BE49-F238E27FC236}">
                  <a16:creationId xmlns:a16="http://schemas.microsoft.com/office/drawing/2014/main" id="{3466A953-5053-4684-B475-C369C5EDA1BA}"/>
                </a:ext>
              </a:extLst>
            </p:cNvPr>
            <p:cNvSpPr txBox="1"/>
            <p:nvPr/>
          </p:nvSpPr>
          <p:spPr>
            <a:xfrm rot="211317">
              <a:off x="1844437" y="1604483"/>
              <a:ext cx="1332041" cy="3743281"/>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1E1EF4">
                  <a:alpha val="9032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4" name="文本框 23">
              <a:extLst>
                <a:ext uri="{FF2B5EF4-FFF2-40B4-BE49-F238E27FC236}">
                  <a16:creationId xmlns:a16="http://schemas.microsoft.com/office/drawing/2014/main" id="{AC1688D9-5122-42F4-99B9-3FE6C146B0F4}"/>
                </a:ext>
              </a:extLst>
            </p:cNvPr>
            <p:cNvSpPr txBox="1"/>
            <p:nvPr/>
          </p:nvSpPr>
          <p:spPr>
            <a:xfrm rot="253581">
              <a:off x="1840993" y="1596837"/>
              <a:ext cx="1338930" cy="3762640"/>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2424F2">
                  <a:alpha val="8838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5" name="文本框 24">
              <a:extLst>
                <a:ext uri="{FF2B5EF4-FFF2-40B4-BE49-F238E27FC236}">
                  <a16:creationId xmlns:a16="http://schemas.microsoft.com/office/drawing/2014/main" id="{B6C6E0BD-A5E3-449E-A16D-297060EEA322}"/>
                </a:ext>
              </a:extLst>
            </p:cNvPr>
            <p:cNvSpPr txBox="1"/>
            <p:nvPr/>
          </p:nvSpPr>
          <p:spPr>
            <a:xfrm rot="295844">
              <a:off x="1837548" y="1589191"/>
              <a:ext cx="1345819" cy="3781998"/>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2B2BF0">
                  <a:alpha val="8645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6" name="文本框 25">
              <a:extLst>
                <a:ext uri="{FF2B5EF4-FFF2-40B4-BE49-F238E27FC236}">
                  <a16:creationId xmlns:a16="http://schemas.microsoft.com/office/drawing/2014/main" id="{CCB2E109-308E-47F5-991B-7274FA690A06}"/>
                </a:ext>
              </a:extLst>
            </p:cNvPr>
            <p:cNvSpPr txBox="1"/>
            <p:nvPr/>
          </p:nvSpPr>
          <p:spPr>
            <a:xfrm rot="338107">
              <a:off x="1834104" y="1581545"/>
              <a:ext cx="1352707" cy="3801356"/>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3131EE">
                  <a:alpha val="8451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7" name="文本框 26">
              <a:extLst>
                <a:ext uri="{FF2B5EF4-FFF2-40B4-BE49-F238E27FC236}">
                  <a16:creationId xmlns:a16="http://schemas.microsoft.com/office/drawing/2014/main" id="{AA6867CD-C9AD-4DC7-84BA-4EF3A8A2FEDF}"/>
                </a:ext>
              </a:extLst>
            </p:cNvPr>
            <p:cNvSpPr txBox="1"/>
            <p:nvPr/>
          </p:nvSpPr>
          <p:spPr>
            <a:xfrm rot="380371">
              <a:off x="1830660" y="1573898"/>
              <a:ext cx="1359596" cy="3820715"/>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3737EC">
                  <a:alpha val="8258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8" name="文本框 27">
              <a:extLst>
                <a:ext uri="{FF2B5EF4-FFF2-40B4-BE49-F238E27FC236}">
                  <a16:creationId xmlns:a16="http://schemas.microsoft.com/office/drawing/2014/main" id="{B43AA292-EFDB-43FA-BAE1-599679625F5C}"/>
                </a:ext>
              </a:extLst>
            </p:cNvPr>
            <p:cNvSpPr txBox="1"/>
            <p:nvPr/>
          </p:nvSpPr>
          <p:spPr>
            <a:xfrm rot="422634">
              <a:off x="1827215" y="1566252"/>
              <a:ext cx="1366485" cy="3840073"/>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3D3DEA">
                  <a:alpha val="8064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29" name="文本框 28">
              <a:extLst>
                <a:ext uri="{FF2B5EF4-FFF2-40B4-BE49-F238E27FC236}">
                  <a16:creationId xmlns:a16="http://schemas.microsoft.com/office/drawing/2014/main" id="{6EA9BC21-ABEE-4771-A6B8-B3FD4045EE35}"/>
                </a:ext>
              </a:extLst>
            </p:cNvPr>
            <p:cNvSpPr txBox="1"/>
            <p:nvPr/>
          </p:nvSpPr>
          <p:spPr>
            <a:xfrm rot="464898">
              <a:off x="1823771" y="1558606"/>
              <a:ext cx="1373373" cy="3859432"/>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4343E8">
                  <a:alpha val="7871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0" name="文本框 29">
              <a:extLst>
                <a:ext uri="{FF2B5EF4-FFF2-40B4-BE49-F238E27FC236}">
                  <a16:creationId xmlns:a16="http://schemas.microsoft.com/office/drawing/2014/main" id="{3C4A2ADA-F161-4B27-AF42-339C8128DDA9}"/>
                </a:ext>
              </a:extLst>
            </p:cNvPr>
            <p:cNvSpPr txBox="1"/>
            <p:nvPr/>
          </p:nvSpPr>
          <p:spPr>
            <a:xfrm rot="507161">
              <a:off x="1820326" y="1550960"/>
              <a:ext cx="1380262" cy="3878790"/>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4949E6">
                  <a:alpha val="7677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1" name="文本框 30">
              <a:extLst>
                <a:ext uri="{FF2B5EF4-FFF2-40B4-BE49-F238E27FC236}">
                  <a16:creationId xmlns:a16="http://schemas.microsoft.com/office/drawing/2014/main" id="{2F48553C-8C58-40B7-9427-56B2FD924F92}"/>
                </a:ext>
              </a:extLst>
            </p:cNvPr>
            <p:cNvSpPr txBox="1"/>
            <p:nvPr/>
          </p:nvSpPr>
          <p:spPr>
            <a:xfrm rot="549424">
              <a:off x="1816882" y="1543314"/>
              <a:ext cx="1387151" cy="3898148"/>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5050E4">
                  <a:alpha val="7483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2" name="文本框 31">
              <a:extLst>
                <a:ext uri="{FF2B5EF4-FFF2-40B4-BE49-F238E27FC236}">
                  <a16:creationId xmlns:a16="http://schemas.microsoft.com/office/drawing/2014/main" id="{32D00F49-A8D2-453F-9338-76F95DDD173F}"/>
                </a:ext>
              </a:extLst>
            </p:cNvPr>
            <p:cNvSpPr txBox="1"/>
            <p:nvPr/>
          </p:nvSpPr>
          <p:spPr>
            <a:xfrm rot="591688">
              <a:off x="1813438" y="1535667"/>
              <a:ext cx="1394040" cy="3917507"/>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5656E2">
                  <a:alpha val="7290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3" name="文本框 32">
              <a:extLst>
                <a:ext uri="{FF2B5EF4-FFF2-40B4-BE49-F238E27FC236}">
                  <a16:creationId xmlns:a16="http://schemas.microsoft.com/office/drawing/2014/main" id="{2AF29FD6-5D9C-4D8F-8220-9D18AC77D8C9}"/>
                </a:ext>
              </a:extLst>
            </p:cNvPr>
            <p:cNvSpPr txBox="1"/>
            <p:nvPr/>
          </p:nvSpPr>
          <p:spPr>
            <a:xfrm rot="633951">
              <a:off x="1809993" y="1528021"/>
              <a:ext cx="1400928" cy="3936866"/>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5C5CE0">
                  <a:alpha val="7096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4" name="文本框 33">
              <a:extLst>
                <a:ext uri="{FF2B5EF4-FFF2-40B4-BE49-F238E27FC236}">
                  <a16:creationId xmlns:a16="http://schemas.microsoft.com/office/drawing/2014/main" id="{62C13324-38CC-4D5E-AFB9-3ADEF6CD656E}"/>
                </a:ext>
              </a:extLst>
            </p:cNvPr>
            <p:cNvSpPr txBox="1"/>
            <p:nvPr/>
          </p:nvSpPr>
          <p:spPr>
            <a:xfrm rot="676215">
              <a:off x="1806549" y="1520375"/>
              <a:ext cx="1407817" cy="3956224"/>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6262DD">
                  <a:alpha val="6903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5" name="文本框 34">
              <a:extLst>
                <a:ext uri="{FF2B5EF4-FFF2-40B4-BE49-F238E27FC236}">
                  <a16:creationId xmlns:a16="http://schemas.microsoft.com/office/drawing/2014/main" id="{9BAB6F42-8291-4521-99BA-5DF46D9D288E}"/>
                </a:ext>
              </a:extLst>
            </p:cNvPr>
            <p:cNvSpPr txBox="1"/>
            <p:nvPr/>
          </p:nvSpPr>
          <p:spPr>
            <a:xfrm rot="718478">
              <a:off x="1803104" y="1512729"/>
              <a:ext cx="1414706" cy="3975582"/>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6868DB">
                  <a:alpha val="6709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6" name="文本框 35">
              <a:extLst>
                <a:ext uri="{FF2B5EF4-FFF2-40B4-BE49-F238E27FC236}">
                  <a16:creationId xmlns:a16="http://schemas.microsoft.com/office/drawing/2014/main" id="{5E2190AC-5FD5-4EE7-9CDA-6A625DE44C11}"/>
                </a:ext>
              </a:extLst>
            </p:cNvPr>
            <p:cNvSpPr txBox="1"/>
            <p:nvPr/>
          </p:nvSpPr>
          <p:spPr>
            <a:xfrm rot="760742">
              <a:off x="1799660" y="1505083"/>
              <a:ext cx="1421594" cy="3994941"/>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6E6ED9">
                  <a:alpha val="6516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7" name="文本框 36">
              <a:extLst>
                <a:ext uri="{FF2B5EF4-FFF2-40B4-BE49-F238E27FC236}">
                  <a16:creationId xmlns:a16="http://schemas.microsoft.com/office/drawing/2014/main" id="{0DB74179-1FCC-4747-B3E3-75E46C745621}"/>
                </a:ext>
              </a:extLst>
            </p:cNvPr>
            <p:cNvSpPr txBox="1"/>
            <p:nvPr/>
          </p:nvSpPr>
          <p:spPr>
            <a:xfrm rot="803005">
              <a:off x="1796216" y="1497436"/>
              <a:ext cx="1428483" cy="4014299"/>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7575D7">
                  <a:alpha val="6322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8" name="文本框 37">
              <a:extLst>
                <a:ext uri="{FF2B5EF4-FFF2-40B4-BE49-F238E27FC236}">
                  <a16:creationId xmlns:a16="http://schemas.microsoft.com/office/drawing/2014/main" id="{B87E07C5-2EE8-48F5-A4EF-0D30D0B0883A}"/>
                </a:ext>
              </a:extLst>
            </p:cNvPr>
            <p:cNvSpPr txBox="1"/>
            <p:nvPr/>
          </p:nvSpPr>
          <p:spPr>
            <a:xfrm rot="845268">
              <a:off x="1792771" y="1489790"/>
              <a:ext cx="1435372" cy="4033657"/>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7B7BD5">
                  <a:alpha val="6129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39" name="文本框 38">
              <a:extLst>
                <a:ext uri="{FF2B5EF4-FFF2-40B4-BE49-F238E27FC236}">
                  <a16:creationId xmlns:a16="http://schemas.microsoft.com/office/drawing/2014/main" id="{BDEE4FEB-5B78-4FBE-96B3-2259C2EE5DE3}"/>
                </a:ext>
              </a:extLst>
            </p:cNvPr>
            <p:cNvSpPr txBox="1"/>
            <p:nvPr/>
          </p:nvSpPr>
          <p:spPr>
            <a:xfrm rot="887532">
              <a:off x="1789327" y="1482144"/>
              <a:ext cx="1442260" cy="4053016"/>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8181D3">
                  <a:alpha val="5935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0" name="文本框 39">
              <a:extLst>
                <a:ext uri="{FF2B5EF4-FFF2-40B4-BE49-F238E27FC236}">
                  <a16:creationId xmlns:a16="http://schemas.microsoft.com/office/drawing/2014/main" id="{D5CCEF52-FD58-438D-95F4-173FFFEDC614}"/>
                </a:ext>
              </a:extLst>
            </p:cNvPr>
            <p:cNvSpPr txBox="1"/>
            <p:nvPr/>
          </p:nvSpPr>
          <p:spPr>
            <a:xfrm rot="929795">
              <a:off x="1785882" y="1474498"/>
              <a:ext cx="1449149" cy="4072374"/>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8787D1">
                  <a:alpha val="5741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1" name="文本框 40">
              <a:extLst>
                <a:ext uri="{FF2B5EF4-FFF2-40B4-BE49-F238E27FC236}">
                  <a16:creationId xmlns:a16="http://schemas.microsoft.com/office/drawing/2014/main" id="{BB1BFD34-F798-4E2D-A3AD-2AAF5B8438C8}"/>
                </a:ext>
              </a:extLst>
            </p:cNvPr>
            <p:cNvSpPr txBox="1"/>
            <p:nvPr/>
          </p:nvSpPr>
          <p:spPr>
            <a:xfrm rot="972059">
              <a:off x="1782438" y="1466852"/>
              <a:ext cx="1456038" cy="4091733"/>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8D8DCF">
                  <a:alpha val="5548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2" name="文本框 41">
              <a:extLst>
                <a:ext uri="{FF2B5EF4-FFF2-40B4-BE49-F238E27FC236}">
                  <a16:creationId xmlns:a16="http://schemas.microsoft.com/office/drawing/2014/main" id="{BDE21352-305F-45A0-9310-D42827532B75}"/>
                </a:ext>
              </a:extLst>
            </p:cNvPr>
            <p:cNvSpPr txBox="1"/>
            <p:nvPr/>
          </p:nvSpPr>
          <p:spPr>
            <a:xfrm rot="1014322">
              <a:off x="1778994" y="1459205"/>
              <a:ext cx="1462926" cy="4111091"/>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9393CD">
                  <a:alpha val="5354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3" name="文本框 42">
              <a:extLst>
                <a:ext uri="{FF2B5EF4-FFF2-40B4-BE49-F238E27FC236}">
                  <a16:creationId xmlns:a16="http://schemas.microsoft.com/office/drawing/2014/main" id="{65EDC320-3961-4478-A6DB-F9C73ECD1327}"/>
                </a:ext>
              </a:extLst>
            </p:cNvPr>
            <p:cNvSpPr txBox="1"/>
            <p:nvPr/>
          </p:nvSpPr>
          <p:spPr>
            <a:xfrm rot="1056586">
              <a:off x="1775549" y="1451559"/>
              <a:ext cx="1469815" cy="4130449"/>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9A9ACB">
                  <a:alpha val="5161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4" name="文本框 43">
              <a:extLst>
                <a:ext uri="{FF2B5EF4-FFF2-40B4-BE49-F238E27FC236}">
                  <a16:creationId xmlns:a16="http://schemas.microsoft.com/office/drawing/2014/main" id="{BECA1B3B-9D0D-427E-B727-24640EBC7A7D}"/>
                </a:ext>
              </a:extLst>
            </p:cNvPr>
            <p:cNvSpPr txBox="1"/>
            <p:nvPr/>
          </p:nvSpPr>
          <p:spPr>
            <a:xfrm rot="1098849">
              <a:off x="1772105" y="1443913"/>
              <a:ext cx="1476704" cy="4149808"/>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A0A0C9">
                  <a:alpha val="4967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5" name="文本框 44">
              <a:extLst>
                <a:ext uri="{FF2B5EF4-FFF2-40B4-BE49-F238E27FC236}">
                  <a16:creationId xmlns:a16="http://schemas.microsoft.com/office/drawing/2014/main" id="{294CC535-BF4A-44B7-B683-7162969D932D}"/>
                </a:ext>
              </a:extLst>
            </p:cNvPr>
            <p:cNvSpPr txBox="1"/>
            <p:nvPr/>
          </p:nvSpPr>
          <p:spPr>
            <a:xfrm rot="1141112">
              <a:off x="1768661" y="1436267"/>
              <a:ext cx="1483592" cy="4169166"/>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A6A6C7">
                  <a:alpha val="4774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6" name="文本框 45">
              <a:extLst>
                <a:ext uri="{FF2B5EF4-FFF2-40B4-BE49-F238E27FC236}">
                  <a16:creationId xmlns:a16="http://schemas.microsoft.com/office/drawing/2014/main" id="{D536E58B-578A-4929-A57B-5D27B136A7A5}"/>
                </a:ext>
              </a:extLst>
            </p:cNvPr>
            <p:cNvSpPr txBox="1"/>
            <p:nvPr/>
          </p:nvSpPr>
          <p:spPr>
            <a:xfrm rot="1183376">
              <a:off x="1765216" y="1428621"/>
              <a:ext cx="1490481" cy="4188525"/>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ACACC5">
                  <a:alpha val="4580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7" name="文本框 46">
              <a:extLst>
                <a:ext uri="{FF2B5EF4-FFF2-40B4-BE49-F238E27FC236}">
                  <a16:creationId xmlns:a16="http://schemas.microsoft.com/office/drawing/2014/main" id="{04AA83A5-49FD-4B03-AF22-BB267EF7C2AC}"/>
                </a:ext>
              </a:extLst>
            </p:cNvPr>
            <p:cNvSpPr txBox="1"/>
            <p:nvPr/>
          </p:nvSpPr>
          <p:spPr>
            <a:xfrm rot="1225639">
              <a:off x="1761772" y="1420974"/>
              <a:ext cx="1497370" cy="4207883"/>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B2B2C3">
                  <a:alpha val="4387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8" name="文本框 47">
              <a:extLst>
                <a:ext uri="{FF2B5EF4-FFF2-40B4-BE49-F238E27FC236}">
                  <a16:creationId xmlns:a16="http://schemas.microsoft.com/office/drawing/2014/main" id="{EA681BB1-C855-4A41-B9D3-4EB639D2E30F}"/>
                </a:ext>
              </a:extLst>
            </p:cNvPr>
            <p:cNvSpPr txBox="1"/>
            <p:nvPr/>
          </p:nvSpPr>
          <p:spPr>
            <a:xfrm rot="1267903">
              <a:off x="1758327" y="1413328"/>
              <a:ext cx="1504258" cy="4227242"/>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w="9525" cap="flat" cmpd="sng" algn="ctr">
              <a:solidFill>
                <a:srgbClr val="B8B8C1">
                  <a:alpha val="4193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solidFill>
                  <a:srgbClr val="FFFFFF"/>
                </a:solidFill>
                <a:latin typeface="Arial" panose="020B0604020202020204" pitchFamily="34" charset="0"/>
              </a:endParaRPr>
            </a:p>
          </p:txBody>
        </p:sp>
        <p:sp>
          <p:nvSpPr>
            <p:cNvPr id="49" name="文本框 48">
              <a:extLst>
                <a:ext uri="{FF2B5EF4-FFF2-40B4-BE49-F238E27FC236}">
                  <a16:creationId xmlns:a16="http://schemas.microsoft.com/office/drawing/2014/main" id="{61A81638-EFC3-42CA-B17E-7A1FA6C99F43}"/>
                </a:ext>
              </a:extLst>
            </p:cNvPr>
            <p:cNvSpPr txBox="1"/>
            <p:nvPr/>
          </p:nvSpPr>
          <p:spPr>
            <a:xfrm rot="1310166">
              <a:off x="1754883" y="1405682"/>
              <a:ext cx="1511147" cy="4246600"/>
            </a:xfrm>
            <a:custGeom>
              <a:avLst/>
              <a:gdLst/>
              <a:ahLst/>
              <a:cxnLst/>
              <a:rect l="l" t="t" r="r" b="b"/>
              <a:pathLst>
                <a:path w="1297597" h="3646489">
                  <a:moveTo>
                    <a:pt x="216595" y="0"/>
                  </a:moveTo>
                  <a:lnTo>
                    <a:pt x="1297597" y="0"/>
                  </a:lnTo>
                  <a:lnTo>
                    <a:pt x="801852" y="3646489"/>
                  </a:lnTo>
                  <a:lnTo>
                    <a:pt x="133861" y="3646489"/>
                  </a:lnTo>
                  <a:lnTo>
                    <a:pt x="545052" y="637082"/>
                  </a:lnTo>
                  <a:lnTo>
                    <a:pt x="0" y="637082"/>
                  </a:lnTo>
                  <a:lnTo>
                    <a:pt x="216595" y="0"/>
                  </a:lnTo>
                  <a:close/>
                </a:path>
              </a:pathLst>
            </a:custGeom>
            <a:noFill/>
            <a:ln>
              <a:solidFill>
                <a:schemeClr val="bg1">
                  <a:lumMod val="75000"/>
                  <a:alpha val="40000"/>
                </a:schemeClr>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9999" b="0" i="0" dirty="0">
                <a:ln>
                  <a:solidFill>
                    <a:schemeClr val="tx1"/>
                  </a:solidFill>
                </a:ln>
                <a:noFill/>
                <a:latin typeface="Arial" panose="020B0604020202020204" pitchFamily="34" charset="0"/>
              </a:endParaRPr>
            </a:p>
          </p:txBody>
        </p:sp>
      </p:grpSp>
      <p:sp>
        <p:nvSpPr>
          <p:cNvPr id="215" name="矩形 214">
            <a:extLst>
              <a:ext uri="{FF2B5EF4-FFF2-40B4-BE49-F238E27FC236}">
                <a16:creationId xmlns:a16="http://schemas.microsoft.com/office/drawing/2014/main" id="{A835E793-F041-4C81-8522-D462886FB54B}"/>
              </a:ext>
            </a:extLst>
          </p:cNvPr>
          <p:cNvSpPr/>
          <p:nvPr userDrawn="1"/>
        </p:nvSpPr>
        <p:spPr>
          <a:xfrm>
            <a:off x="896649" y="1202978"/>
            <a:ext cx="3701998" cy="707886"/>
          </a:xfrm>
          <a:prstGeom prst="rect">
            <a:avLst/>
          </a:prstGeom>
        </p:spPr>
        <p:txBody>
          <a:bodyPr wrap="square">
            <a:spAutoFit/>
          </a:bodyPr>
          <a:lstStyle/>
          <a:p>
            <a:r>
              <a:rPr lang="en-US" altLang="zh-CN" sz="4000" b="0" i="0" dirty="0">
                <a:solidFill>
                  <a:schemeClr val="tx2"/>
                </a:solidFill>
                <a:latin typeface="Arial" panose="020B0604020202020204" pitchFamily="34" charset="0"/>
              </a:rPr>
              <a:t>Part One</a:t>
            </a:r>
            <a:endParaRPr lang="zh-CN" altLang="en-US" sz="4000" b="0" i="0" dirty="0">
              <a:solidFill>
                <a:schemeClr val="tx2"/>
              </a:solidFill>
              <a:latin typeface="Arial" panose="020B0604020202020204" pitchFamily="34" charset="0"/>
            </a:endParaRPr>
          </a:p>
        </p:txBody>
      </p:sp>
    </p:spTree>
    <p:extLst>
      <p:ext uri="{BB962C8B-B14F-4D97-AF65-F5344CB8AC3E}">
        <p14:creationId xmlns:p14="http://schemas.microsoft.com/office/powerpoint/2010/main" val="889818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过渡页2">
    <p:spTree>
      <p:nvGrpSpPr>
        <p:cNvPr id="1" name=""/>
        <p:cNvGrpSpPr/>
        <p:nvPr/>
      </p:nvGrpSpPr>
      <p:grpSpPr>
        <a:xfrm>
          <a:off x="0" y="0"/>
          <a:ext cx="0" cy="0"/>
          <a:chOff x="0" y="0"/>
          <a:chExt cx="0" cy="0"/>
        </a:xfrm>
      </p:grpSpPr>
      <p:sp>
        <p:nvSpPr>
          <p:cNvPr id="3" name="任意多边形: 形状 2">
            <a:extLst>
              <a:ext uri="{FF2B5EF4-FFF2-40B4-BE49-F238E27FC236}">
                <a16:creationId xmlns:a16="http://schemas.microsoft.com/office/drawing/2014/main" id="{7B11898C-4029-46D7-BF56-7DC7FAFB76B2}"/>
              </a:ext>
            </a:extLst>
          </p:cNvPr>
          <p:cNvSpPr>
            <a:spLocks noChangeAspect="1"/>
          </p:cNvSpPr>
          <p:nvPr userDrawn="1"/>
        </p:nvSpPr>
        <p:spPr>
          <a:xfrm>
            <a:off x="6638419" y="423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5330484 w 6012000"/>
              <a:gd name="connsiteY770" fmla="*/ 3440203 h 6012000"/>
              <a:gd name="connsiteX771" fmla="*/ 5328224 w 6012000"/>
              <a:gd name="connsiteY771" fmla="*/ 3448379 h 6012000"/>
              <a:gd name="connsiteX772" fmla="*/ 5339080 w 6012000"/>
              <a:gd name="connsiteY772" fmla="*/ 3462730 h 6012000"/>
              <a:gd name="connsiteX773" fmla="*/ 5339332 w 6012000"/>
              <a:gd name="connsiteY773" fmla="*/ 3474381 h 6012000"/>
              <a:gd name="connsiteX774" fmla="*/ 5336844 w 6012000"/>
              <a:gd name="connsiteY774" fmla="*/ 3480873 h 6012000"/>
              <a:gd name="connsiteX775" fmla="*/ 5327656 w 6012000"/>
              <a:gd name="connsiteY775" fmla="*/ 3493156 h 6012000"/>
              <a:gd name="connsiteX776" fmla="*/ 5312328 w 6012000"/>
              <a:gd name="connsiteY776" fmla="*/ 3515091 h 6012000"/>
              <a:gd name="connsiteX777" fmla="*/ 5303656 w 6012000"/>
              <a:gd name="connsiteY777" fmla="*/ 3537244 h 6012000"/>
              <a:gd name="connsiteX778" fmla="*/ 5309206 w 6012000"/>
              <a:gd name="connsiteY778" fmla="*/ 3601779 h 6012000"/>
              <a:gd name="connsiteX779" fmla="*/ 5355186 w 6012000"/>
              <a:gd name="connsiteY779" fmla="*/ 3639043 h 6012000"/>
              <a:gd name="connsiteX780" fmla="*/ 5394500 w 6012000"/>
              <a:gd name="connsiteY780" fmla="*/ 3639259 h 6012000"/>
              <a:gd name="connsiteX781" fmla="*/ 5434116 w 6012000"/>
              <a:gd name="connsiteY781" fmla="*/ 3620796 h 6012000"/>
              <a:gd name="connsiteX782" fmla="*/ 5511878 w 6012000"/>
              <a:gd name="connsiteY782" fmla="*/ 3584160 h 6012000"/>
              <a:gd name="connsiteX783" fmla="*/ 5540404 w 6012000"/>
              <a:gd name="connsiteY783" fmla="*/ 3584866 h 6012000"/>
              <a:gd name="connsiteX784" fmla="*/ 5576272 w 6012000"/>
              <a:gd name="connsiteY784" fmla="*/ 3610533 h 6012000"/>
              <a:gd name="connsiteX785" fmla="*/ 5581756 w 6012000"/>
              <a:gd name="connsiteY785" fmla="*/ 3658141 h 6012000"/>
              <a:gd name="connsiteX786" fmla="*/ 5549656 w 6012000"/>
              <a:gd name="connsiteY786" fmla="*/ 3702191 h 6012000"/>
              <a:gd name="connsiteX787" fmla="*/ 5496468 w 6012000"/>
              <a:gd name="connsiteY787" fmla="*/ 3707752 h 6012000"/>
              <a:gd name="connsiteX788" fmla="*/ 5470850 w 6012000"/>
              <a:gd name="connsiteY788" fmla="*/ 3699047 h 6012000"/>
              <a:gd name="connsiteX789" fmla="*/ 5468828 w 6012000"/>
              <a:gd name="connsiteY789" fmla="*/ 3706363 h 6012000"/>
              <a:gd name="connsiteX790" fmla="*/ 5570394 w 6012000"/>
              <a:gd name="connsiteY790" fmla="*/ 3760386 h 6012000"/>
              <a:gd name="connsiteX791" fmla="*/ 5572656 w 6012000"/>
              <a:gd name="connsiteY791" fmla="*/ 3752209 h 6012000"/>
              <a:gd name="connsiteX792" fmla="*/ 5560916 w 6012000"/>
              <a:gd name="connsiteY792" fmla="*/ 3727655 h 6012000"/>
              <a:gd name="connsiteX793" fmla="*/ 5568008 w 6012000"/>
              <a:gd name="connsiteY793" fmla="*/ 3714561 h 6012000"/>
              <a:gd name="connsiteX794" fmla="*/ 5589504 w 6012000"/>
              <a:gd name="connsiteY794" fmla="*/ 3682055 h 6012000"/>
              <a:gd name="connsiteX795" fmla="*/ 5598534 w 6012000"/>
              <a:gd name="connsiteY795" fmla="*/ 3658611 h 6012000"/>
              <a:gd name="connsiteX796" fmla="*/ 5600396 w 6012000"/>
              <a:gd name="connsiteY796" fmla="*/ 3607475 h 6012000"/>
              <a:gd name="connsiteX797" fmla="*/ 5577538 w 6012000"/>
              <a:gd name="connsiteY797" fmla="*/ 3564907 h 6012000"/>
              <a:gd name="connsiteX798" fmla="*/ 5537854 w 6012000"/>
              <a:gd name="connsiteY798" fmla="*/ 3541312 h 6012000"/>
              <a:gd name="connsiteX799" fmla="*/ 5498334 w 6012000"/>
              <a:gd name="connsiteY799" fmla="*/ 3540577 h 6012000"/>
              <a:gd name="connsiteX800" fmla="*/ 5438624 w 6012000"/>
              <a:gd name="connsiteY800" fmla="*/ 3568886 h 6012000"/>
              <a:gd name="connsiteX801" fmla="*/ 5382722 w 6012000"/>
              <a:gd name="connsiteY801" fmla="*/ 3597669 h 6012000"/>
              <a:gd name="connsiteX802" fmla="*/ 5351528 w 6012000"/>
              <a:gd name="connsiteY802" fmla="*/ 3598657 h 6012000"/>
              <a:gd name="connsiteX803" fmla="*/ 5325056 w 6012000"/>
              <a:gd name="connsiteY803" fmla="*/ 3576283 h 6012000"/>
              <a:gd name="connsiteX804" fmla="*/ 5321984 w 6012000"/>
              <a:gd name="connsiteY804" fmla="*/ 3536290 h 6012000"/>
              <a:gd name="connsiteX805" fmla="*/ 5351106 w 6012000"/>
              <a:gd name="connsiteY805" fmla="*/ 3495470 h 6012000"/>
              <a:gd name="connsiteX806" fmla="*/ 5398468 w 6012000"/>
              <a:gd name="connsiteY806" fmla="*/ 3490036 h 6012000"/>
              <a:gd name="connsiteX807" fmla="*/ 5419102 w 6012000"/>
              <a:gd name="connsiteY807" fmla="*/ 3496667 h 6012000"/>
              <a:gd name="connsiteX808" fmla="*/ 5421124 w 6012000"/>
              <a:gd name="connsiteY808" fmla="*/ 3489351 h 6012000"/>
              <a:gd name="connsiteX809" fmla="*/ 4789756 w 6012000"/>
              <a:gd name="connsiteY809" fmla="*/ 2385850 h 6012000"/>
              <a:gd name="connsiteX810" fmla="*/ 4790344 w 6012000"/>
              <a:gd name="connsiteY810" fmla="*/ 2386299 h 6012000"/>
              <a:gd name="connsiteX811" fmla="*/ 4790075 w 6012000"/>
              <a:gd name="connsiteY811" fmla="*/ 2386720 h 6012000"/>
              <a:gd name="connsiteX812" fmla="*/ 5231092 w 6012000"/>
              <a:gd name="connsiteY812" fmla="*/ 2188467 h 6012000"/>
              <a:gd name="connsiteX813" fmla="*/ 5212386 w 6012000"/>
              <a:gd name="connsiteY813" fmla="*/ 2215543 h 6012000"/>
              <a:gd name="connsiteX814" fmla="*/ 5158000 w 6012000"/>
              <a:gd name="connsiteY814" fmla="*/ 2243395 h 6012000"/>
              <a:gd name="connsiteX815" fmla="*/ 5113050 w 6012000"/>
              <a:gd name="connsiteY815" fmla="*/ 2281817 h 6012000"/>
              <a:gd name="connsiteX816" fmla="*/ 5113088 w 6012000"/>
              <a:gd name="connsiteY816" fmla="*/ 2330363 h 6012000"/>
              <a:gd name="connsiteX817" fmla="*/ 5133216 w 6012000"/>
              <a:gd name="connsiteY817" fmla="*/ 2385238 h 6012000"/>
              <a:gd name="connsiteX818" fmla="*/ 5191998 w 6012000"/>
              <a:gd name="connsiteY818" fmla="*/ 2460395 h 6012000"/>
              <a:gd name="connsiteX819" fmla="*/ 5221296 w 6012000"/>
              <a:gd name="connsiteY819" fmla="*/ 2461216 h 6012000"/>
              <a:gd name="connsiteX820" fmla="*/ 5260760 w 6012000"/>
              <a:gd name="connsiteY820" fmla="*/ 2437225 h 6012000"/>
              <a:gd name="connsiteX821" fmla="*/ 5308840 w 6012000"/>
              <a:gd name="connsiteY821" fmla="*/ 2394917 h 6012000"/>
              <a:gd name="connsiteX822" fmla="*/ 5323630 w 6012000"/>
              <a:gd name="connsiteY822" fmla="*/ 2372371 h 6012000"/>
              <a:gd name="connsiteX823" fmla="*/ 5313576 w 6012000"/>
              <a:gd name="connsiteY823" fmla="*/ 2368356 h 6012000"/>
              <a:gd name="connsiteX824" fmla="*/ 5246070 w 6012000"/>
              <a:gd name="connsiteY824" fmla="*/ 2386503 h 6012000"/>
              <a:gd name="connsiteX825" fmla="*/ 5197266 w 6012000"/>
              <a:gd name="connsiteY825" fmla="*/ 2369936 h 6012000"/>
              <a:gd name="connsiteX826" fmla="*/ 5145544 w 6012000"/>
              <a:gd name="connsiteY826" fmla="*/ 2303560 h 6012000"/>
              <a:gd name="connsiteX827" fmla="*/ 5194096 w 6012000"/>
              <a:gd name="connsiteY827" fmla="*/ 2274050 h 6012000"/>
              <a:gd name="connsiteX828" fmla="*/ 5242264 w 6012000"/>
              <a:gd name="connsiteY828" fmla="*/ 2206909 h 6012000"/>
              <a:gd name="connsiteX829" fmla="*/ 625260 w 6012000"/>
              <a:gd name="connsiteY829" fmla="*/ 2161811 h 6012000"/>
              <a:gd name="connsiteX830" fmla="*/ 602210 w 6012000"/>
              <a:gd name="connsiteY830" fmla="*/ 2165644 h 6012000"/>
              <a:gd name="connsiteX831" fmla="*/ 559464 w 6012000"/>
              <a:gd name="connsiteY831" fmla="*/ 2188358 h 6012000"/>
              <a:gd name="connsiteX832" fmla="*/ 503916 w 6012000"/>
              <a:gd name="connsiteY832" fmla="*/ 2240572 h 6012000"/>
              <a:gd name="connsiteX833" fmla="*/ 601552 w 6012000"/>
              <a:gd name="connsiteY833" fmla="*/ 2248119 h 6012000"/>
              <a:gd name="connsiteX834" fmla="*/ 672860 w 6012000"/>
              <a:gd name="connsiteY834" fmla="*/ 2205680 h 6012000"/>
              <a:gd name="connsiteX835" fmla="*/ 639212 w 6012000"/>
              <a:gd name="connsiteY835" fmla="*/ 2171918 h 6012000"/>
              <a:gd name="connsiteX836" fmla="*/ 625260 w 6012000"/>
              <a:gd name="connsiteY836" fmla="*/ 2161811 h 6012000"/>
              <a:gd name="connsiteX837" fmla="*/ 5283956 w 6012000"/>
              <a:gd name="connsiteY837" fmla="*/ 2124353 h 6012000"/>
              <a:gd name="connsiteX838" fmla="*/ 5284822 w 6012000"/>
              <a:gd name="connsiteY838" fmla="*/ 2124764 h 6012000"/>
              <a:gd name="connsiteX839" fmla="*/ 5285576 w 6012000"/>
              <a:gd name="connsiteY839" fmla="*/ 2125876 h 6012000"/>
              <a:gd name="connsiteX840" fmla="*/ 5305732 w 6012000"/>
              <a:gd name="connsiteY840" fmla="*/ 1997071 h 6012000"/>
              <a:gd name="connsiteX841" fmla="*/ 5336050 w 6012000"/>
              <a:gd name="connsiteY841" fmla="*/ 2019061 h 6012000"/>
              <a:gd name="connsiteX842" fmla="*/ 5381918 w 6012000"/>
              <a:gd name="connsiteY842" fmla="*/ 2055574 h 6012000"/>
              <a:gd name="connsiteX843" fmla="*/ 5396472 w 6012000"/>
              <a:gd name="connsiteY843" fmla="*/ 2072566 h 6012000"/>
              <a:gd name="connsiteX844" fmla="*/ 5404954 w 6012000"/>
              <a:gd name="connsiteY844" fmla="*/ 2079001 h 6012000"/>
              <a:gd name="connsiteX845" fmla="*/ 5378504 w 6012000"/>
              <a:gd name="connsiteY845" fmla="*/ 2075394 h 6012000"/>
              <a:gd name="connsiteX846" fmla="*/ 5342082 w 6012000"/>
              <a:gd name="connsiteY846" fmla="*/ 2063349 h 6012000"/>
              <a:gd name="connsiteX847" fmla="*/ 5338172 w 6012000"/>
              <a:gd name="connsiteY847" fmla="*/ 2046369 h 6012000"/>
              <a:gd name="connsiteX848" fmla="*/ 5303296 w 6012000"/>
              <a:gd name="connsiteY848" fmla="*/ 2008376 h 6012000"/>
              <a:gd name="connsiteX849" fmla="*/ 5300240 w 6012000"/>
              <a:gd name="connsiteY849" fmla="*/ 2005050 h 6012000"/>
              <a:gd name="connsiteX850" fmla="*/ 5297380 w 6012000"/>
              <a:gd name="connsiteY850" fmla="*/ 1998700 h 6012000"/>
              <a:gd name="connsiteX851" fmla="*/ 634068 w 6012000"/>
              <a:gd name="connsiteY851" fmla="*/ 1943073 h 6012000"/>
              <a:gd name="connsiteX852" fmla="*/ 633782 w 6012000"/>
              <a:gd name="connsiteY852" fmla="*/ 1944385 h 6012000"/>
              <a:gd name="connsiteX853" fmla="*/ 632384 w 6012000"/>
              <a:gd name="connsiteY853" fmla="*/ 1960165 h 6012000"/>
              <a:gd name="connsiteX854" fmla="*/ 633944 w 6012000"/>
              <a:gd name="connsiteY854" fmla="*/ 1994468 h 6012000"/>
              <a:gd name="connsiteX855" fmla="*/ 621538 w 6012000"/>
              <a:gd name="connsiteY855" fmla="*/ 1984973 h 6012000"/>
              <a:gd name="connsiteX856" fmla="*/ 624264 w 6012000"/>
              <a:gd name="connsiteY856" fmla="*/ 1960538 h 6012000"/>
              <a:gd name="connsiteX857" fmla="*/ 5335536 w 6012000"/>
              <a:gd name="connsiteY857" fmla="*/ 1932132 h 6012000"/>
              <a:gd name="connsiteX858" fmla="*/ 5302156 w 6012000"/>
              <a:gd name="connsiteY858" fmla="*/ 1934912 h 6012000"/>
              <a:gd name="connsiteX859" fmla="*/ 5280144 w 6012000"/>
              <a:gd name="connsiteY859" fmla="*/ 1945615 h 6012000"/>
              <a:gd name="connsiteX860" fmla="*/ 5262496 w 6012000"/>
              <a:gd name="connsiteY860" fmla="*/ 1957503 h 6012000"/>
              <a:gd name="connsiteX861" fmla="*/ 5247930 w 6012000"/>
              <a:gd name="connsiteY861" fmla="*/ 1973761 h 6012000"/>
              <a:gd name="connsiteX862" fmla="*/ 5278418 w 6012000"/>
              <a:gd name="connsiteY862" fmla="*/ 2002398 h 6012000"/>
              <a:gd name="connsiteX863" fmla="*/ 5279952 w 6012000"/>
              <a:gd name="connsiteY863" fmla="*/ 2002099 h 6012000"/>
              <a:gd name="connsiteX864" fmla="*/ 5274090 w 6012000"/>
              <a:gd name="connsiteY864" fmla="*/ 2028223 h 6012000"/>
              <a:gd name="connsiteX865" fmla="*/ 5274380 w 6012000"/>
              <a:gd name="connsiteY865" fmla="*/ 2053525 h 6012000"/>
              <a:gd name="connsiteX866" fmla="*/ 5276036 w 6012000"/>
              <a:gd name="connsiteY866" fmla="*/ 2064855 h 6012000"/>
              <a:gd name="connsiteX867" fmla="*/ 5274812 w 6012000"/>
              <a:gd name="connsiteY867" fmla="*/ 2063982 h 6012000"/>
              <a:gd name="connsiteX868" fmla="*/ 5222080 w 6012000"/>
              <a:gd name="connsiteY868" fmla="*/ 2049502 h 6012000"/>
              <a:gd name="connsiteX869" fmla="*/ 5210478 w 6012000"/>
              <a:gd name="connsiteY869" fmla="*/ 2039727 h 6012000"/>
              <a:gd name="connsiteX870" fmla="*/ 5195034 w 6012000"/>
              <a:gd name="connsiteY870" fmla="*/ 2029399 h 6012000"/>
              <a:gd name="connsiteX871" fmla="*/ 5166462 w 6012000"/>
              <a:gd name="connsiteY871" fmla="*/ 2052917 h 6012000"/>
              <a:gd name="connsiteX872" fmla="*/ 5153892 w 6012000"/>
              <a:gd name="connsiteY872" fmla="*/ 2087411 h 6012000"/>
              <a:gd name="connsiteX873" fmla="*/ 5189044 w 6012000"/>
              <a:gd name="connsiteY873" fmla="*/ 2118051 h 6012000"/>
              <a:gd name="connsiteX874" fmla="*/ 5193318 w 6012000"/>
              <a:gd name="connsiteY874" fmla="*/ 2120565 h 6012000"/>
              <a:gd name="connsiteX875" fmla="*/ 5185888 w 6012000"/>
              <a:gd name="connsiteY875" fmla="*/ 2118490 h 6012000"/>
              <a:gd name="connsiteX876" fmla="*/ 5026522 w 6012000"/>
              <a:gd name="connsiteY876" fmla="*/ 2109682 h 6012000"/>
              <a:gd name="connsiteX877" fmla="*/ 5002446 w 6012000"/>
              <a:gd name="connsiteY877" fmla="*/ 2118977 h 6012000"/>
              <a:gd name="connsiteX878" fmla="*/ 4985584 w 6012000"/>
              <a:gd name="connsiteY878" fmla="*/ 2130932 h 6012000"/>
              <a:gd name="connsiteX879" fmla="*/ 4968392 w 6012000"/>
              <a:gd name="connsiteY879" fmla="*/ 2149211 h 6012000"/>
              <a:gd name="connsiteX880" fmla="*/ 5004944 w 6012000"/>
              <a:gd name="connsiteY880" fmla="*/ 2167425 h 6012000"/>
              <a:gd name="connsiteX881" fmla="*/ 5035834 w 6012000"/>
              <a:gd name="connsiteY881" fmla="*/ 2167519 h 6012000"/>
              <a:gd name="connsiteX882" fmla="*/ 5203682 w 6012000"/>
              <a:gd name="connsiteY882" fmla="*/ 2178748 h 6012000"/>
              <a:gd name="connsiteX883" fmla="*/ 5297228 w 6012000"/>
              <a:gd name="connsiteY883" fmla="*/ 2211769 h 6012000"/>
              <a:gd name="connsiteX884" fmla="*/ 5327092 w 6012000"/>
              <a:gd name="connsiteY884" fmla="*/ 2217176 h 6012000"/>
              <a:gd name="connsiteX885" fmla="*/ 5348206 w 6012000"/>
              <a:gd name="connsiteY885" fmla="*/ 2169695 h 6012000"/>
              <a:gd name="connsiteX886" fmla="*/ 5320314 w 6012000"/>
              <a:gd name="connsiteY886" fmla="*/ 2150217 h 6012000"/>
              <a:gd name="connsiteX887" fmla="*/ 5307174 w 6012000"/>
              <a:gd name="connsiteY887" fmla="*/ 2146126 h 6012000"/>
              <a:gd name="connsiteX888" fmla="*/ 5298260 w 6012000"/>
              <a:gd name="connsiteY888" fmla="*/ 2137797 h 6012000"/>
              <a:gd name="connsiteX889" fmla="*/ 5306392 w 6012000"/>
              <a:gd name="connsiteY889" fmla="*/ 2138100 h 6012000"/>
              <a:gd name="connsiteX890" fmla="*/ 5316336 w 6012000"/>
              <a:gd name="connsiteY890" fmla="*/ 2134295 h 6012000"/>
              <a:gd name="connsiteX891" fmla="*/ 5337928 w 6012000"/>
              <a:gd name="connsiteY891" fmla="*/ 2120351 h 6012000"/>
              <a:gd name="connsiteX892" fmla="*/ 5344028 w 6012000"/>
              <a:gd name="connsiteY892" fmla="*/ 2094459 h 6012000"/>
              <a:gd name="connsiteX893" fmla="*/ 5354774 w 6012000"/>
              <a:gd name="connsiteY893" fmla="*/ 2101849 h 6012000"/>
              <a:gd name="connsiteX894" fmla="*/ 5367132 w 6012000"/>
              <a:gd name="connsiteY894" fmla="*/ 2107712 h 6012000"/>
              <a:gd name="connsiteX895" fmla="*/ 5388912 w 6012000"/>
              <a:gd name="connsiteY895" fmla="*/ 2123695 h 6012000"/>
              <a:gd name="connsiteX896" fmla="*/ 5427932 w 6012000"/>
              <a:gd name="connsiteY896" fmla="*/ 2141666 h 6012000"/>
              <a:gd name="connsiteX897" fmla="*/ 5476426 w 6012000"/>
              <a:gd name="connsiteY897" fmla="*/ 2161902 h 6012000"/>
              <a:gd name="connsiteX898" fmla="*/ 5497112 w 6012000"/>
              <a:gd name="connsiteY898" fmla="*/ 2140921 h 6012000"/>
              <a:gd name="connsiteX899" fmla="*/ 5504234 w 6012000"/>
              <a:gd name="connsiteY899" fmla="*/ 2091852 h 6012000"/>
              <a:gd name="connsiteX900" fmla="*/ 5500966 w 6012000"/>
              <a:gd name="connsiteY900" fmla="*/ 2072715 h 6012000"/>
              <a:gd name="connsiteX901" fmla="*/ 5458898 w 6012000"/>
              <a:gd name="connsiteY901" fmla="*/ 2045440 h 6012000"/>
              <a:gd name="connsiteX902" fmla="*/ 5411764 w 6012000"/>
              <a:gd name="connsiteY902" fmla="*/ 2014164 h 6012000"/>
              <a:gd name="connsiteX903" fmla="*/ 5334260 w 6012000"/>
              <a:gd name="connsiteY903" fmla="*/ 1974973 h 6012000"/>
              <a:gd name="connsiteX904" fmla="*/ 5347944 w 6012000"/>
              <a:gd name="connsiteY904" fmla="*/ 1970721 h 6012000"/>
              <a:gd name="connsiteX905" fmla="*/ 5388848 w 6012000"/>
              <a:gd name="connsiteY905" fmla="*/ 1956897 h 6012000"/>
              <a:gd name="connsiteX906" fmla="*/ 5367548 w 6012000"/>
              <a:gd name="connsiteY906" fmla="*/ 1937017 h 6012000"/>
              <a:gd name="connsiteX907" fmla="*/ 5335536 w 6012000"/>
              <a:gd name="connsiteY907" fmla="*/ 1932132 h 6012000"/>
              <a:gd name="connsiteX908" fmla="*/ 5506238 w 6012000"/>
              <a:gd name="connsiteY908" fmla="*/ 1889542 h 6012000"/>
              <a:gd name="connsiteX909" fmla="*/ 5479856 w 6012000"/>
              <a:gd name="connsiteY909" fmla="*/ 1916883 h 6012000"/>
              <a:gd name="connsiteX910" fmla="*/ 5453874 w 6012000"/>
              <a:gd name="connsiteY910" fmla="*/ 1961912 h 6012000"/>
              <a:gd name="connsiteX911" fmla="*/ 5433604 w 6012000"/>
              <a:gd name="connsiteY911" fmla="*/ 1963875 h 6012000"/>
              <a:gd name="connsiteX912" fmla="*/ 5406536 w 6012000"/>
              <a:gd name="connsiteY912" fmla="*/ 1956038 h 6012000"/>
              <a:gd name="connsiteX913" fmla="*/ 5397732 w 6012000"/>
              <a:gd name="connsiteY913" fmla="*/ 1967782 h 6012000"/>
              <a:gd name="connsiteX914" fmla="*/ 5409642 w 6012000"/>
              <a:gd name="connsiteY914" fmla="*/ 1983111 h 6012000"/>
              <a:gd name="connsiteX915" fmla="*/ 5417446 w 6012000"/>
              <a:gd name="connsiteY915" fmla="*/ 1997441 h 6012000"/>
              <a:gd name="connsiteX916" fmla="*/ 5429586 w 6012000"/>
              <a:gd name="connsiteY916" fmla="*/ 2012150 h 6012000"/>
              <a:gd name="connsiteX917" fmla="*/ 5442988 w 6012000"/>
              <a:gd name="connsiteY917" fmla="*/ 2018063 h 6012000"/>
              <a:gd name="connsiteX918" fmla="*/ 5447232 w 6012000"/>
              <a:gd name="connsiteY918" fmla="*/ 2023539 h 6012000"/>
              <a:gd name="connsiteX919" fmla="*/ 5497624 w 6012000"/>
              <a:gd name="connsiteY919" fmla="*/ 2024640 h 6012000"/>
              <a:gd name="connsiteX920" fmla="*/ 5515104 w 6012000"/>
              <a:gd name="connsiteY920" fmla="*/ 2001459 h 6012000"/>
              <a:gd name="connsiteX921" fmla="*/ 5525900 w 6012000"/>
              <a:gd name="connsiteY921" fmla="*/ 1971038 h 6012000"/>
              <a:gd name="connsiteX922" fmla="*/ 5518318 w 6012000"/>
              <a:gd name="connsiteY922" fmla="*/ 1952662 h 6012000"/>
              <a:gd name="connsiteX923" fmla="*/ 5506238 w 6012000"/>
              <a:gd name="connsiteY923" fmla="*/ 1889542 h 6012000"/>
              <a:gd name="connsiteX924" fmla="*/ 665384 w 6012000"/>
              <a:gd name="connsiteY924" fmla="*/ 1819566 h 6012000"/>
              <a:gd name="connsiteX925" fmla="*/ 642612 w 6012000"/>
              <a:gd name="connsiteY925" fmla="*/ 1824119 h 6012000"/>
              <a:gd name="connsiteX926" fmla="*/ 588160 w 6012000"/>
              <a:gd name="connsiteY926" fmla="*/ 1886006 h 6012000"/>
              <a:gd name="connsiteX927" fmla="*/ 566362 w 6012000"/>
              <a:gd name="connsiteY927" fmla="*/ 1931590 h 6012000"/>
              <a:gd name="connsiteX928" fmla="*/ 534994 w 6012000"/>
              <a:gd name="connsiteY928" fmla="*/ 1932339 h 6012000"/>
              <a:gd name="connsiteX929" fmla="*/ 432566 w 6012000"/>
              <a:gd name="connsiteY929" fmla="*/ 1960368 h 6012000"/>
              <a:gd name="connsiteX930" fmla="*/ 421852 w 6012000"/>
              <a:gd name="connsiteY930" fmla="*/ 1972250 h 6012000"/>
              <a:gd name="connsiteX931" fmla="*/ 432592 w 6012000"/>
              <a:gd name="connsiteY931" fmla="*/ 1986179 h 6012000"/>
              <a:gd name="connsiteX932" fmla="*/ 453548 w 6012000"/>
              <a:gd name="connsiteY932" fmla="*/ 1994077 h 6012000"/>
              <a:gd name="connsiteX933" fmla="*/ 497980 w 6012000"/>
              <a:gd name="connsiteY933" fmla="*/ 1984165 h 6012000"/>
              <a:gd name="connsiteX934" fmla="*/ 540744 w 6012000"/>
              <a:gd name="connsiteY934" fmla="*/ 2013709 h 6012000"/>
              <a:gd name="connsiteX935" fmla="*/ 530112 w 6012000"/>
              <a:gd name="connsiteY935" fmla="*/ 2141928 h 6012000"/>
              <a:gd name="connsiteX936" fmla="*/ 587004 w 6012000"/>
              <a:gd name="connsiteY936" fmla="*/ 2094756 h 6012000"/>
              <a:gd name="connsiteX937" fmla="*/ 618436 w 6012000"/>
              <a:gd name="connsiteY937" fmla="*/ 2050552 h 6012000"/>
              <a:gd name="connsiteX938" fmla="*/ 642726 w 6012000"/>
              <a:gd name="connsiteY938" fmla="*/ 2109689 h 6012000"/>
              <a:gd name="connsiteX939" fmla="*/ 690308 w 6012000"/>
              <a:gd name="connsiteY939" fmla="*/ 2167316 h 6012000"/>
              <a:gd name="connsiteX940" fmla="*/ 707276 w 6012000"/>
              <a:gd name="connsiteY940" fmla="*/ 2123487 h 6012000"/>
              <a:gd name="connsiteX941" fmla="*/ 728080 w 6012000"/>
              <a:gd name="connsiteY941" fmla="*/ 2125542 h 6012000"/>
              <a:gd name="connsiteX942" fmla="*/ 1005930 w 6012000"/>
              <a:gd name="connsiteY942" fmla="*/ 2298484 h 6012000"/>
              <a:gd name="connsiteX943" fmla="*/ 879444 w 6012000"/>
              <a:gd name="connsiteY943" fmla="*/ 2150714 h 6012000"/>
              <a:gd name="connsiteX944" fmla="*/ 734092 w 6012000"/>
              <a:gd name="connsiteY944" fmla="*/ 2048997 h 6012000"/>
              <a:gd name="connsiteX945" fmla="*/ 755512 w 6012000"/>
              <a:gd name="connsiteY945" fmla="*/ 1999882 h 6012000"/>
              <a:gd name="connsiteX946" fmla="*/ 708944 w 6012000"/>
              <a:gd name="connsiteY946" fmla="*/ 1967671 h 6012000"/>
              <a:gd name="connsiteX947" fmla="*/ 684456 w 6012000"/>
              <a:gd name="connsiteY947" fmla="*/ 1987708 h 6012000"/>
              <a:gd name="connsiteX948" fmla="*/ 689364 w 6012000"/>
              <a:gd name="connsiteY948" fmla="*/ 1968411 h 6012000"/>
              <a:gd name="connsiteX949" fmla="*/ 703868 w 6012000"/>
              <a:gd name="connsiteY949" fmla="*/ 1910438 h 6012000"/>
              <a:gd name="connsiteX950" fmla="*/ 716308 w 6012000"/>
              <a:gd name="connsiteY950" fmla="*/ 1852119 h 6012000"/>
              <a:gd name="connsiteX951" fmla="*/ 665384 w 6012000"/>
              <a:gd name="connsiteY951" fmla="*/ 1819566 h 6012000"/>
              <a:gd name="connsiteX952" fmla="*/ 5136056 w 6012000"/>
              <a:gd name="connsiteY952" fmla="*/ 1818498 h 6012000"/>
              <a:gd name="connsiteX953" fmla="*/ 5099920 w 6012000"/>
              <a:gd name="connsiteY953" fmla="*/ 1838287 h 6012000"/>
              <a:gd name="connsiteX954" fmla="*/ 5097212 w 6012000"/>
              <a:gd name="connsiteY954" fmla="*/ 1847444 h 6012000"/>
              <a:gd name="connsiteX955" fmla="*/ 5053736 w 6012000"/>
              <a:gd name="connsiteY955" fmla="*/ 1874325 h 6012000"/>
              <a:gd name="connsiteX956" fmla="*/ 5017180 w 6012000"/>
              <a:gd name="connsiteY956" fmla="*/ 1891986 h 6012000"/>
              <a:gd name="connsiteX957" fmla="*/ 4984820 w 6012000"/>
              <a:gd name="connsiteY957" fmla="*/ 1901566 h 6012000"/>
              <a:gd name="connsiteX958" fmla="*/ 4934822 w 6012000"/>
              <a:gd name="connsiteY958" fmla="*/ 1918714 h 6012000"/>
              <a:gd name="connsiteX959" fmla="*/ 4921464 w 6012000"/>
              <a:gd name="connsiteY959" fmla="*/ 1943887 h 6012000"/>
              <a:gd name="connsiteX960" fmla="*/ 4904712 w 6012000"/>
              <a:gd name="connsiteY960" fmla="*/ 1971060 h 6012000"/>
              <a:gd name="connsiteX961" fmla="*/ 4914980 w 6012000"/>
              <a:gd name="connsiteY961" fmla="*/ 1980980 h 6012000"/>
              <a:gd name="connsiteX962" fmla="*/ 4916278 w 6012000"/>
              <a:gd name="connsiteY962" fmla="*/ 1979707 h 6012000"/>
              <a:gd name="connsiteX963" fmla="*/ 4920972 w 6012000"/>
              <a:gd name="connsiteY963" fmla="*/ 1988665 h 6012000"/>
              <a:gd name="connsiteX964" fmla="*/ 4947996 w 6012000"/>
              <a:gd name="connsiteY964" fmla="*/ 1996901 h 6012000"/>
              <a:gd name="connsiteX965" fmla="*/ 4985790 w 6012000"/>
              <a:gd name="connsiteY965" fmla="*/ 1982400 h 6012000"/>
              <a:gd name="connsiteX966" fmla="*/ 5095748 w 6012000"/>
              <a:gd name="connsiteY966" fmla="*/ 1919297 h 6012000"/>
              <a:gd name="connsiteX967" fmla="*/ 5111436 w 6012000"/>
              <a:gd name="connsiteY967" fmla="*/ 1907302 h 6012000"/>
              <a:gd name="connsiteX968" fmla="*/ 5147914 w 6012000"/>
              <a:gd name="connsiteY968" fmla="*/ 1870476 h 6012000"/>
              <a:gd name="connsiteX969" fmla="*/ 5136056 w 6012000"/>
              <a:gd name="connsiteY969" fmla="*/ 1818498 h 6012000"/>
              <a:gd name="connsiteX970" fmla="*/ 5243182 w 6012000"/>
              <a:gd name="connsiteY970" fmla="*/ 1748828 h 6012000"/>
              <a:gd name="connsiteX971" fmla="*/ 5215660 w 6012000"/>
              <a:gd name="connsiteY971" fmla="*/ 1758832 h 6012000"/>
              <a:gd name="connsiteX972" fmla="*/ 5220848 w 6012000"/>
              <a:gd name="connsiteY972" fmla="*/ 1780773 h 6012000"/>
              <a:gd name="connsiteX973" fmla="*/ 5228194 w 6012000"/>
              <a:gd name="connsiteY973" fmla="*/ 1809121 h 6012000"/>
              <a:gd name="connsiteX974" fmla="*/ 5235814 w 6012000"/>
              <a:gd name="connsiteY974" fmla="*/ 1810671 h 6012000"/>
              <a:gd name="connsiteX975" fmla="*/ 5179520 w 6012000"/>
              <a:gd name="connsiteY975" fmla="*/ 1891100 h 6012000"/>
              <a:gd name="connsiteX976" fmla="*/ 5177280 w 6012000"/>
              <a:gd name="connsiteY976" fmla="*/ 1896642 h 6012000"/>
              <a:gd name="connsiteX977" fmla="*/ 5177710 w 6012000"/>
              <a:gd name="connsiteY977" fmla="*/ 1900726 h 6012000"/>
              <a:gd name="connsiteX978" fmla="*/ 5176026 w 6012000"/>
              <a:gd name="connsiteY978" fmla="*/ 1898260 h 6012000"/>
              <a:gd name="connsiteX979" fmla="*/ 5172646 w 6012000"/>
              <a:gd name="connsiteY979" fmla="*/ 1889989 h 6012000"/>
              <a:gd name="connsiteX980" fmla="*/ 5156678 w 6012000"/>
              <a:gd name="connsiteY980" fmla="*/ 1895236 h 6012000"/>
              <a:gd name="connsiteX981" fmla="*/ 5151220 w 6012000"/>
              <a:gd name="connsiteY981" fmla="*/ 1922096 h 6012000"/>
              <a:gd name="connsiteX982" fmla="*/ 5157894 w 6012000"/>
              <a:gd name="connsiteY982" fmla="*/ 1958359 h 6012000"/>
              <a:gd name="connsiteX983" fmla="*/ 5184404 w 6012000"/>
              <a:gd name="connsiteY983" fmla="*/ 1990779 h 6012000"/>
              <a:gd name="connsiteX984" fmla="*/ 5222950 w 6012000"/>
              <a:gd name="connsiteY984" fmla="*/ 1945141 h 6012000"/>
              <a:gd name="connsiteX985" fmla="*/ 5227444 w 6012000"/>
              <a:gd name="connsiteY985" fmla="*/ 1920897 h 6012000"/>
              <a:gd name="connsiteX986" fmla="*/ 5228466 w 6012000"/>
              <a:gd name="connsiteY986" fmla="*/ 1889698 h 6012000"/>
              <a:gd name="connsiteX987" fmla="*/ 5231908 w 6012000"/>
              <a:gd name="connsiteY987" fmla="*/ 1887860 h 6012000"/>
              <a:gd name="connsiteX988" fmla="*/ 5232240 w 6012000"/>
              <a:gd name="connsiteY988" fmla="*/ 1889477 h 6012000"/>
              <a:gd name="connsiteX989" fmla="*/ 5244214 w 6012000"/>
              <a:gd name="connsiteY989" fmla="*/ 1887199 h 6012000"/>
              <a:gd name="connsiteX990" fmla="*/ 5319400 w 6012000"/>
              <a:gd name="connsiteY990" fmla="*/ 1871094 h 6012000"/>
              <a:gd name="connsiteX991" fmla="*/ 5373814 w 6012000"/>
              <a:gd name="connsiteY991" fmla="*/ 1846942 h 6012000"/>
              <a:gd name="connsiteX992" fmla="*/ 5394160 w 6012000"/>
              <a:gd name="connsiteY992" fmla="*/ 1824413 h 6012000"/>
              <a:gd name="connsiteX993" fmla="*/ 5390468 w 6012000"/>
              <a:gd name="connsiteY993" fmla="*/ 1781618 h 6012000"/>
              <a:gd name="connsiteX994" fmla="*/ 5386368 w 6012000"/>
              <a:gd name="connsiteY994" fmla="*/ 1758028 h 6012000"/>
              <a:gd name="connsiteX995" fmla="*/ 5265984 w 6012000"/>
              <a:gd name="connsiteY995" fmla="*/ 1752652 h 6012000"/>
              <a:gd name="connsiteX996" fmla="*/ 5243182 w 6012000"/>
              <a:gd name="connsiteY996" fmla="*/ 1748828 h 6012000"/>
              <a:gd name="connsiteX997" fmla="*/ 1798516 w 6012000"/>
              <a:gd name="connsiteY997" fmla="*/ 1070434 h 6012000"/>
              <a:gd name="connsiteX998" fmla="*/ 1763952 w 6012000"/>
              <a:gd name="connsiteY998" fmla="*/ 1077890 h 6012000"/>
              <a:gd name="connsiteX999" fmla="*/ 1642990 w 6012000"/>
              <a:gd name="connsiteY999" fmla="*/ 1234185 h 6012000"/>
              <a:gd name="connsiteX1000" fmla="*/ 1666212 w 6012000"/>
              <a:gd name="connsiteY1000" fmla="*/ 1245440 h 6012000"/>
              <a:gd name="connsiteX1001" fmla="*/ 1706520 w 6012000"/>
              <a:gd name="connsiteY1001" fmla="*/ 1230188 h 6012000"/>
              <a:gd name="connsiteX1002" fmla="*/ 1779910 w 6012000"/>
              <a:gd name="connsiteY1002" fmla="*/ 1164638 h 6012000"/>
              <a:gd name="connsiteX1003" fmla="*/ 1833160 w 6012000"/>
              <a:gd name="connsiteY1003" fmla="*/ 1082431 h 6012000"/>
              <a:gd name="connsiteX1004" fmla="*/ 1798516 w 6012000"/>
              <a:gd name="connsiteY1004" fmla="*/ 1070434 h 6012000"/>
              <a:gd name="connsiteX1005" fmla="*/ 3006000 w 6012000"/>
              <a:gd name="connsiteY1005" fmla="*/ 1058110 h 6012000"/>
              <a:gd name="connsiteX1006" fmla="*/ 1058112 w 6012000"/>
              <a:gd name="connsiteY1006" fmla="*/ 3006000 h 6012000"/>
              <a:gd name="connsiteX1007" fmla="*/ 3006000 w 6012000"/>
              <a:gd name="connsiteY1007" fmla="*/ 4953890 h 6012000"/>
              <a:gd name="connsiteX1008" fmla="*/ 4953892 w 6012000"/>
              <a:gd name="connsiteY1008" fmla="*/ 3006000 h 6012000"/>
              <a:gd name="connsiteX1009" fmla="*/ 3006000 w 6012000"/>
              <a:gd name="connsiteY1009" fmla="*/ 1058110 h 6012000"/>
              <a:gd name="connsiteX1010" fmla="*/ 1381516 w 6012000"/>
              <a:gd name="connsiteY1010" fmla="*/ 1032193 h 6012000"/>
              <a:gd name="connsiteX1011" fmla="*/ 1429008 w 6012000"/>
              <a:gd name="connsiteY1011" fmla="*/ 1106432 h 6012000"/>
              <a:gd name="connsiteX1012" fmla="*/ 1475988 w 6012000"/>
              <a:gd name="connsiteY1012" fmla="*/ 1176726 h 6012000"/>
              <a:gd name="connsiteX1013" fmla="*/ 1517364 w 6012000"/>
              <a:gd name="connsiteY1013" fmla="*/ 1261520 h 6012000"/>
              <a:gd name="connsiteX1014" fmla="*/ 1587394 w 6012000"/>
              <a:gd name="connsiteY1014" fmla="*/ 1323278 h 6012000"/>
              <a:gd name="connsiteX1015" fmla="*/ 1612966 w 6012000"/>
              <a:gd name="connsiteY1015" fmla="*/ 1278945 h 6012000"/>
              <a:gd name="connsiteX1016" fmla="*/ 1494538 w 6012000"/>
              <a:gd name="connsiteY1016" fmla="*/ 1060096 h 6012000"/>
              <a:gd name="connsiteX1017" fmla="*/ 1440408 w 6012000"/>
              <a:gd name="connsiteY1017" fmla="*/ 1046983 h 6012000"/>
              <a:gd name="connsiteX1018" fmla="*/ 1381516 w 6012000"/>
              <a:gd name="connsiteY1018" fmla="*/ 1032193 h 6012000"/>
              <a:gd name="connsiteX1019" fmla="*/ 3006000 w 6012000"/>
              <a:gd name="connsiteY1019" fmla="*/ 1008000 h 6012000"/>
              <a:gd name="connsiteX1020" fmla="*/ 5004000 w 6012000"/>
              <a:gd name="connsiteY1020" fmla="*/ 3006000 h 6012000"/>
              <a:gd name="connsiteX1021" fmla="*/ 3006000 w 6012000"/>
              <a:gd name="connsiteY1021" fmla="*/ 5004000 h 6012000"/>
              <a:gd name="connsiteX1022" fmla="*/ 1008000 w 6012000"/>
              <a:gd name="connsiteY1022" fmla="*/ 3006000 h 6012000"/>
              <a:gd name="connsiteX1023" fmla="*/ 3006000 w 6012000"/>
              <a:gd name="connsiteY1023" fmla="*/ 1008000 h 6012000"/>
              <a:gd name="connsiteX1024" fmla="*/ 3006000 w 6012000"/>
              <a:gd name="connsiteY1024" fmla="*/ 950798 h 6012000"/>
              <a:gd name="connsiteX1025" fmla="*/ 950800 w 6012000"/>
              <a:gd name="connsiteY1025" fmla="*/ 3006000 h 6012000"/>
              <a:gd name="connsiteX1026" fmla="*/ 3006000 w 6012000"/>
              <a:gd name="connsiteY1026" fmla="*/ 5061202 h 6012000"/>
              <a:gd name="connsiteX1027" fmla="*/ 5061204 w 6012000"/>
              <a:gd name="connsiteY1027" fmla="*/ 3006000 h 6012000"/>
              <a:gd name="connsiteX1028" fmla="*/ 3006000 w 6012000"/>
              <a:gd name="connsiteY1028" fmla="*/ 950798 h 6012000"/>
              <a:gd name="connsiteX1029" fmla="*/ 1591938 w 6012000"/>
              <a:gd name="connsiteY1029" fmla="*/ 898493 h 6012000"/>
              <a:gd name="connsiteX1030" fmla="*/ 1559488 w 6012000"/>
              <a:gd name="connsiteY1030" fmla="*/ 899283 h 6012000"/>
              <a:gd name="connsiteX1031" fmla="*/ 1552056 w 6012000"/>
              <a:gd name="connsiteY1031" fmla="*/ 904834 h 6012000"/>
              <a:gd name="connsiteX1032" fmla="*/ 1524432 w 6012000"/>
              <a:gd name="connsiteY1032" fmla="*/ 955181 h 6012000"/>
              <a:gd name="connsiteX1033" fmla="*/ 1506752 w 6012000"/>
              <a:gd name="connsiteY1033" fmla="*/ 1011904 h 6012000"/>
              <a:gd name="connsiteX1034" fmla="*/ 1560740 w 6012000"/>
              <a:gd name="connsiteY1034" fmla="*/ 998732 h 6012000"/>
              <a:gd name="connsiteX1035" fmla="*/ 1578252 w 6012000"/>
              <a:gd name="connsiteY1035" fmla="*/ 1008866 h 6012000"/>
              <a:gd name="connsiteX1036" fmla="*/ 1548004 w 6012000"/>
              <a:gd name="connsiteY1036" fmla="*/ 1072130 h 6012000"/>
              <a:gd name="connsiteX1037" fmla="*/ 1599364 w 6012000"/>
              <a:gd name="connsiteY1037" fmla="*/ 1068870 h 6012000"/>
              <a:gd name="connsiteX1038" fmla="*/ 1610800 w 6012000"/>
              <a:gd name="connsiteY1038" fmla="*/ 1086929 h 6012000"/>
              <a:gd name="connsiteX1039" fmla="*/ 1633148 w 6012000"/>
              <a:gd name="connsiteY1039" fmla="*/ 1152143 h 6012000"/>
              <a:gd name="connsiteX1040" fmla="*/ 1695030 w 6012000"/>
              <a:gd name="connsiteY1040" fmla="*/ 1129485 h 6012000"/>
              <a:gd name="connsiteX1041" fmla="*/ 1743612 w 6012000"/>
              <a:gd name="connsiteY1041" fmla="*/ 1076772 h 6012000"/>
              <a:gd name="connsiteX1042" fmla="*/ 1714184 w 6012000"/>
              <a:gd name="connsiteY1042" fmla="*/ 1027694 h 6012000"/>
              <a:gd name="connsiteX1043" fmla="*/ 1689844 w 6012000"/>
              <a:gd name="connsiteY1043" fmla="*/ 987047 h 6012000"/>
              <a:gd name="connsiteX1044" fmla="*/ 1720978 w 6012000"/>
              <a:gd name="connsiteY1044" fmla="*/ 978930 h 6012000"/>
              <a:gd name="connsiteX1045" fmla="*/ 1770316 w 6012000"/>
              <a:gd name="connsiteY1045" fmla="*/ 983586 h 6012000"/>
              <a:gd name="connsiteX1046" fmla="*/ 1771758 w 6012000"/>
              <a:gd name="connsiteY1046" fmla="*/ 945335 h 6012000"/>
              <a:gd name="connsiteX1047" fmla="*/ 1737450 w 6012000"/>
              <a:gd name="connsiteY1047" fmla="*/ 914273 h 6012000"/>
              <a:gd name="connsiteX1048" fmla="*/ 1672112 w 6012000"/>
              <a:gd name="connsiteY1048" fmla="*/ 938911 h 6012000"/>
              <a:gd name="connsiteX1049" fmla="*/ 1671250 w 6012000"/>
              <a:gd name="connsiteY1049" fmla="*/ 996054 h 6012000"/>
              <a:gd name="connsiteX1050" fmla="*/ 1679616 w 6012000"/>
              <a:gd name="connsiteY1050" fmla="*/ 1035599 h 6012000"/>
              <a:gd name="connsiteX1051" fmla="*/ 1668028 w 6012000"/>
              <a:gd name="connsiteY1051" fmla="*/ 1057458 h 6012000"/>
              <a:gd name="connsiteX1052" fmla="*/ 1662860 w 6012000"/>
              <a:gd name="connsiteY1052" fmla="*/ 1002031 h 6012000"/>
              <a:gd name="connsiteX1053" fmla="*/ 1618906 w 6012000"/>
              <a:gd name="connsiteY1053" fmla="*/ 973864 h 6012000"/>
              <a:gd name="connsiteX1054" fmla="*/ 1602456 w 6012000"/>
              <a:gd name="connsiteY1054" fmla="*/ 921566 h 6012000"/>
              <a:gd name="connsiteX1055" fmla="*/ 1591938 w 6012000"/>
              <a:gd name="connsiteY1055" fmla="*/ 898493 h 6012000"/>
              <a:gd name="connsiteX1056" fmla="*/ 4282590 w 6012000"/>
              <a:gd name="connsiteY1056" fmla="*/ 792607 h 6012000"/>
              <a:gd name="connsiteX1057" fmla="*/ 4183524 w 6012000"/>
              <a:gd name="connsiteY1057" fmla="*/ 806672 h 6012000"/>
              <a:gd name="connsiteX1058" fmla="*/ 4122932 w 6012000"/>
              <a:gd name="connsiteY1058" fmla="*/ 875226 h 6012000"/>
              <a:gd name="connsiteX1059" fmla="*/ 4215314 w 6012000"/>
              <a:gd name="connsiteY1059" fmla="*/ 860253 h 6012000"/>
              <a:gd name="connsiteX1060" fmla="*/ 4282590 w 6012000"/>
              <a:gd name="connsiteY1060" fmla="*/ 792607 h 6012000"/>
              <a:gd name="connsiteX1061" fmla="*/ 4458362 w 6012000"/>
              <a:gd name="connsiteY1061" fmla="*/ 743832 h 6012000"/>
              <a:gd name="connsiteX1062" fmla="*/ 4447430 w 6012000"/>
              <a:gd name="connsiteY1062" fmla="*/ 774544 h 6012000"/>
              <a:gd name="connsiteX1063" fmla="*/ 4465602 w 6012000"/>
              <a:gd name="connsiteY1063" fmla="*/ 835123 h 6012000"/>
              <a:gd name="connsiteX1064" fmla="*/ 4517446 w 6012000"/>
              <a:gd name="connsiteY1064" fmla="*/ 821193 h 6012000"/>
              <a:gd name="connsiteX1065" fmla="*/ 4565670 w 6012000"/>
              <a:gd name="connsiteY1065" fmla="*/ 827774 h 6012000"/>
              <a:gd name="connsiteX1066" fmla="*/ 4544224 w 6012000"/>
              <a:gd name="connsiteY1066" fmla="*/ 855573 h 6012000"/>
              <a:gd name="connsiteX1067" fmla="*/ 4320552 w 6012000"/>
              <a:gd name="connsiteY1067" fmla="*/ 821965 h 6012000"/>
              <a:gd name="connsiteX1068" fmla="*/ 4354582 w 6012000"/>
              <a:gd name="connsiteY1068" fmla="*/ 862997 h 6012000"/>
              <a:gd name="connsiteX1069" fmla="*/ 4348316 w 6012000"/>
              <a:gd name="connsiteY1069" fmla="*/ 864156 h 6012000"/>
              <a:gd name="connsiteX1070" fmla="*/ 4303552 w 6012000"/>
              <a:gd name="connsiteY1070" fmla="*/ 853629 h 6012000"/>
              <a:gd name="connsiteX1071" fmla="*/ 4304220 w 6012000"/>
              <a:gd name="connsiteY1071" fmla="*/ 878116 h 6012000"/>
              <a:gd name="connsiteX1072" fmla="*/ 4446724 w 6012000"/>
              <a:gd name="connsiteY1072" fmla="*/ 940795 h 6012000"/>
              <a:gd name="connsiteX1073" fmla="*/ 4575830 w 6012000"/>
              <a:gd name="connsiteY1073" fmla="*/ 994847 h 6012000"/>
              <a:gd name="connsiteX1074" fmla="*/ 4447022 w 6012000"/>
              <a:gd name="connsiteY1074" fmla="*/ 972192 h 6012000"/>
              <a:gd name="connsiteX1075" fmla="*/ 4317788 w 6012000"/>
              <a:gd name="connsiteY1075" fmla="*/ 934832 h 6012000"/>
              <a:gd name="connsiteX1076" fmla="*/ 4280494 w 6012000"/>
              <a:gd name="connsiteY1076" fmla="*/ 942913 h 6012000"/>
              <a:gd name="connsiteX1077" fmla="*/ 4256358 w 6012000"/>
              <a:gd name="connsiteY1077" fmla="*/ 978660 h 6012000"/>
              <a:gd name="connsiteX1078" fmla="*/ 4386848 w 6012000"/>
              <a:gd name="connsiteY1078" fmla="*/ 1015502 h 6012000"/>
              <a:gd name="connsiteX1079" fmla="*/ 4285900 w 6012000"/>
              <a:gd name="connsiteY1079" fmla="*/ 1072458 h 6012000"/>
              <a:gd name="connsiteX1080" fmla="*/ 4202070 w 6012000"/>
              <a:gd name="connsiteY1080" fmla="*/ 1049121 h 6012000"/>
              <a:gd name="connsiteX1081" fmla="*/ 4140550 w 6012000"/>
              <a:gd name="connsiteY1081" fmla="*/ 992544 h 6012000"/>
              <a:gd name="connsiteX1082" fmla="*/ 4125786 w 6012000"/>
              <a:gd name="connsiteY1082" fmla="*/ 1024080 h 6012000"/>
              <a:gd name="connsiteX1083" fmla="*/ 4149656 w 6012000"/>
              <a:gd name="connsiteY1083" fmla="*/ 1063168 h 6012000"/>
              <a:gd name="connsiteX1084" fmla="*/ 4218576 w 6012000"/>
              <a:gd name="connsiteY1084" fmla="*/ 1108516 h 6012000"/>
              <a:gd name="connsiteX1085" fmla="*/ 4288532 w 6012000"/>
              <a:gd name="connsiteY1085" fmla="*/ 1135197 h 6012000"/>
              <a:gd name="connsiteX1086" fmla="*/ 4220044 w 6012000"/>
              <a:gd name="connsiteY1086" fmla="*/ 1211414 h 6012000"/>
              <a:gd name="connsiteX1087" fmla="*/ 4123776 w 6012000"/>
              <a:gd name="connsiteY1087" fmla="*/ 1213458 h 6012000"/>
              <a:gd name="connsiteX1088" fmla="*/ 4095958 w 6012000"/>
              <a:gd name="connsiteY1088" fmla="*/ 1239890 h 6012000"/>
              <a:gd name="connsiteX1089" fmla="*/ 4198524 w 6012000"/>
              <a:gd name="connsiteY1089" fmla="*/ 1287750 h 6012000"/>
              <a:gd name="connsiteX1090" fmla="*/ 4286184 w 6012000"/>
              <a:gd name="connsiteY1090" fmla="*/ 1230480 h 6012000"/>
              <a:gd name="connsiteX1091" fmla="*/ 4323348 w 6012000"/>
              <a:gd name="connsiteY1091" fmla="*/ 1181394 h 6012000"/>
              <a:gd name="connsiteX1092" fmla="*/ 4366672 w 6012000"/>
              <a:gd name="connsiteY1092" fmla="*/ 1175745 h 6012000"/>
              <a:gd name="connsiteX1093" fmla="*/ 4434476 w 6012000"/>
              <a:gd name="connsiteY1093" fmla="*/ 1210613 h 6012000"/>
              <a:gd name="connsiteX1094" fmla="*/ 4471666 w 6012000"/>
              <a:gd name="connsiteY1094" fmla="*/ 1163723 h 6012000"/>
              <a:gd name="connsiteX1095" fmla="*/ 4402812 w 6012000"/>
              <a:gd name="connsiteY1095" fmla="*/ 1112027 h 6012000"/>
              <a:gd name="connsiteX1096" fmla="*/ 4337958 w 6012000"/>
              <a:gd name="connsiteY1096" fmla="*/ 1082669 h 6012000"/>
              <a:gd name="connsiteX1097" fmla="*/ 4415434 w 6012000"/>
              <a:gd name="connsiteY1097" fmla="*/ 1068309 h 6012000"/>
              <a:gd name="connsiteX1098" fmla="*/ 4484822 w 6012000"/>
              <a:gd name="connsiteY1098" fmla="*/ 1027217 h 6012000"/>
              <a:gd name="connsiteX1099" fmla="*/ 4560820 w 6012000"/>
              <a:gd name="connsiteY1099" fmla="*/ 1049429 h 6012000"/>
              <a:gd name="connsiteX1100" fmla="*/ 4646102 w 6012000"/>
              <a:gd name="connsiteY1100" fmla="*/ 1044913 h 6012000"/>
              <a:gd name="connsiteX1101" fmla="*/ 4579008 w 6012000"/>
              <a:gd name="connsiteY1101" fmla="*/ 947000 h 6012000"/>
              <a:gd name="connsiteX1102" fmla="*/ 4481676 w 6012000"/>
              <a:gd name="connsiteY1102" fmla="*/ 896559 h 6012000"/>
              <a:gd name="connsiteX1103" fmla="*/ 4565914 w 6012000"/>
              <a:gd name="connsiteY1103" fmla="*/ 914247 h 6012000"/>
              <a:gd name="connsiteX1104" fmla="*/ 4633852 w 6012000"/>
              <a:gd name="connsiteY1104" fmla="*/ 863639 h 6012000"/>
              <a:gd name="connsiteX1105" fmla="*/ 4616460 w 6012000"/>
              <a:gd name="connsiteY1105" fmla="*/ 824634 h 6012000"/>
              <a:gd name="connsiteX1106" fmla="*/ 4496572 w 6012000"/>
              <a:gd name="connsiteY1106" fmla="*/ 784522 h 6012000"/>
              <a:gd name="connsiteX1107" fmla="*/ 4467320 w 6012000"/>
              <a:gd name="connsiteY1107" fmla="*/ 749306 h 6012000"/>
              <a:gd name="connsiteX1108" fmla="*/ 4458362 w 6012000"/>
              <a:gd name="connsiteY1108" fmla="*/ 743832 h 6012000"/>
              <a:gd name="connsiteX1109" fmla="*/ 1612080 w 6012000"/>
              <a:gd name="connsiteY1109" fmla="*/ 704550 h 6012000"/>
              <a:gd name="connsiteX1110" fmla="*/ 1566926 w 6012000"/>
              <a:gd name="connsiteY1110" fmla="*/ 723128 h 6012000"/>
              <a:gd name="connsiteX1111" fmla="*/ 1476528 w 6012000"/>
              <a:gd name="connsiteY1111" fmla="*/ 823963 h 6012000"/>
              <a:gd name="connsiteX1112" fmla="*/ 1417028 w 6012000"/>
              <a:gd name="connsiteY1112" fmla="*/ 932899 h 6012000"/>
              <a:gd name="connsiteX1113" fmla="*/ 1402268 w 6012000"/>
              <a:gd name="connsiteY1113" fmla="*/ 948603 h 6012000"/>
              <a:gd name="connsiteX1114" fmla="*/ 1446400 w 6012000"/>
              <a:gd name="connsiteY1114" fmla="*/ 971769 h 6012000"/>
              <a:gd name="connsiteX1115" fmla="*/ 1524976 w 6012000"/>
              <a:gd name="connsiteY1115" fmla="*/ 886869 h 6012000"/>
              <a:gd name="connsiteX1116" fmla="*/ 1583876 w 6012000"/>
              <a:gd name="connsiteY1116" fmla="*/ 782096 h 6012000"/>
              <a:gd name="connsiteX1117" fmla="*/ 1636432 w 6012000"/>
              <a:gd name="connsiteY1117" fmla="*/ 762250 h 6012000"/>
              <a:gd name="connsiteX1118" fmla="*/ 1686644 w 6012000"/>
              <a:gd name="connsiteY1118" fmla="*/ 819291 h 6012000"/>
              <a:gd name="connsiteX1119" fmla="*/ 1797734 w 6012000"/>
              <a:gd name="connsiteY1119" fmla="*/ 958657 h 6012000"/>
              <a:gd name="connsiteX1120" fmla="*/ 1895700 w 6012000"/>
              <a:gd name="connsiteY1120" fmla="*/ 1093424 h 6012000"/>
              <a:gd name="connsiteX1121" fmla="*/ 1855048 w 6012000"/>
              <a:gd name="connsiteY1121" fmla="*/ 1103501 h 6012000"/>
              <a:gd name="connsiteX1122" fmla="*/ 1859172 w 6012000"/>
              <a:gd name="connsiteY1122" fmla="*/ 1120083 h 6012000"/>
              <a:gd name="connsiteX1123" fmla="*/ 1937648 w 6012000"/>
              <a:gd name="connsiteY1123" fmla="*/ 1144771 h 6012000"/>
              <a:gd name="connsiteX1124" fmla="*/ 2022600 w 6012000"/>
              <a:gd name="connsiteY1124" fmla="*/ 1147131 h 6012000"/>
              <a:gd name="connsiteX1125" fmla="*/ 1938466 w 6012000"/>
              <a:gd name="connsiteY1125" fmla="*/ 1029302 h 6012000"/>
              <a:gd name="connsiteX1126" fmla="*/ 1843710 w 6012000"/>
              <a:gd name="connsiteY1126" fmla="*/ 926897 h 6012000"/>
              <a:gd name="connsiteX1127" fmla="*/ 1716380 w 6012000"/>
              <a:gd name="connsiteY1127" fmla="*/ 774123 h 6012000"/>
              <a:gd name="connsiteX1128" fmla="*/ 1659504 w 6012000"/>
              <a:gd name="connsiteY1128" fmla="*/ 708537 h 6012000"/>
              <a:gd name="connsiteX1129" fmla="*/ 1612080 w 6012000"/>
              <a:gd name="connsiteY1129" fmla="*/ 704550 h 6012000"/>
              <a:gd name="connsiteX1130" fmla="*/ 4389602 w 6012000"/>
              <a:gd name="connsiteY1130" fmla="*/ 674742 h 6012000"/>
              <a:gd name="connsiteX1131" fmla="*/ 4318158 w 6012000"/>
              <a:gd name="connsiteY1131" fmla="*/ 730103 h 6012000"/>
              <a:gd name="connsiteX1132" fmla="*/ 4319782 w 6012000"/>
              <a:gd name="connsiteY1132" fmla="*/ 811418 h 6012000"/>
              <a:gd name="connsiteX1133" fmla="*/ 4420576 w 6012000"/>
              <a:gd name="connsiteY1133" fmla="*/ 762268 h 6012000"/>
              <a:gd name="connsiteX1134" fmla="*/ 4381236 w 6012000"/>
              <a:gd name="connsiteY1134" fmla="*/ 742781 h 6012000"/>
              <a:gd name="connsiteX1135" fmla="*/ 4374088 w 6012000"/>
              <a:gd name="connsiteY1135" fmla="*/ 711499 h 6012000"/>
              <a:gd name="connsiteX1136" fmla="*/ 3105684 w 6012000"/>
              <a:gd name="connsiteY1136" fmla="*/ 240990 h 6012000"/>
              <a:gd name="connsiteX1137" fmla="*/ 3113168 w 6012000"/>
              <a:gd name="connsiteY1137" fmla="*/ 267360 h 6012000"/>
              <a:gd name="connsiteX1138" fmla="*/ 3131080 w 6012000"/>
              <a:gd name="connsiteY1138" fmla="*/ 285679 h 6012000"/>
              <a:gd name="connsiteX1139" fmla="*/ 3132612 w 6012000"/>
              <a:gd name="connsiteY1139" fmla="*/ 310229 h 6012000"/>
              <a:gd name="connsiteX1140" fmla="*/ 3139360 w 6012000"/>
              <a:gd name="connsiteY1140" fmla="*/ 393035 h 6012000"/>
              <a:gd name="connsiteX1141" fmla="*/ 3139396 w 6012000"/>
              <a:gd name="connsiteY1141" fmla="*/ 435648 h 6012000"/>
              <a:gd name="connsiteX1142" fmla="*/ 3139744 w 6012000"/>
              <a:gd name="connsiteY1142" fmla="*/ 486916 h 6012000"/>
              <a:gd name="connsiteX1143" fmla="*/ 3074146 w 6012000"/>
              <a:gd name="connsiteY1143" fmla="*/ 463777 h 6012000"/>
              <a:gd name="connsiteX1144" fmla="*/ 3027646 w 6012000"/>
              <a:gd name="connsiteY1144" fmla="*/ 463403 h 6012000"/>
              <a:gd name="connsiteX1145" fmla="*/ 2987934 w 6012000"/>
              <a:gd name="connsiteY1145" fmla="*/ 467015 h 6012000"/>
              <a:gd name="connsiteX1146" fmla="*/ 3000314 w 6012000"/>
              <a:gd name="connsiteY1146" fmla="*/ 457713 h 6012000"/>
              <a:gd name="connsiteX1147" fmla="*/ 3045422 w 6012000"/>
              <a:gd name="connsiteY1147" fmla="*/ 438186 h 6012000"/>
              <a:gd name="connsiteX1148" fmla="*/ 3070588 w 6012000"/>
              <a:gd name="connsiteY1148" fmla="*/ 422189 h 6012000"/>
              <a:gd name="connsiteX1149" fmla="*/ 3103100 w 6012000"/>
              <a:gd name="connsiteY1149" fmla="*/ 431818 h 6012000"/>
              <a:gd name="connsiteX1150" fmla="*/ 3133448 w 6012000"/>
              <a:gd name="connsiteY1150" fmla="*/ 409765 h 6012000"/>
              <a:gd name="connsiteX1151" fmla="*/ 3086822 w 6012000"/>
              <a:gd name="connsiteY1151" fmla="*/ 359224 h 6012000"/>
              <a:gd name="connsiteX1152" fmla="*/ 3046290 w 6012000"/>
              <a:gd name="connsiteY1152" fmla="*/ 348651 h 6012000"/>
              <a:gd name="connsiteX1153" fmla="*/ 3001038 w 6012000"/>
              <a:gd name="connsiteY1153" fmla="*/ 363618 h 6012000"/>
              <a:gd name="connsiteX1154" fmla="*/ 3020132 w 6012000"/>
              <a:gd name="connsiteY1154" fmla="*/ 389080 h 6012000"/>
              <a:gd name="connsiteX1155" fmla="*/ 3022052 w 6012000"/>
              <a:gd name="connsiteY1155" fmla="*/ 399402 h 6012000"/>
              <a:gd name="connsiteX1156" fmla="*/ 2973510 w 6012000"/>
              <a:gd name="connsiteY1156" fmla="*/ 448684 h 6012000"/>
              <a:gd name="connsiteX1157" fmla="*/ 2958492 w 6012000"/>
              <a:gd name="connsiteY1157" fmla="*/ 470369 h 6012000"/>
              <a:gd name="connsiteX1158" fmla="*/ 2958684 w 6012000"/>
              <a:gd name="connsiteY1158" fmla="*/ 471337 h 6012000"/>
              <a:gd name="connsiteX1159" fmla="*/ 2955038 w 6012000"/>
              <a:gd name="connsiteY1159" fmla="*/ 467525 h 6012000"/>
              <a:gd name="connsiteX1160" fmla="*/ 2906872 w 6012000"/>
              <a:gd name="connsiteY1160" fmla="*/ 449917 h 6012000"/>
              <a:gd name="connsiteX1161" fmla="*/ 2904100 w 6012000"/>
              <a:gd name="connsiteY1161" fmla="*/ 414068 h 6012000"/>
              <a:gd name="connsiteX1162" fmla="*/ 2878934 w 6012000"/>
              <a:gd name="connsiteY1162" fmla="*/ 386559 h 6012000"/>
              <a:gd name="connsiteX1163" fmla="*/ 2859138 w 6012000"/>
              <a:gd name="connsiteY1163" fmla="*/ 381621 h 6012000"/>
              <a:gd name="connsiteX1164" fmla="*/ 2855824 w 6012000"/>
              <a:gd name="connsiteY1164" fmla="*/ 380285 h 6012000"/>
              <a:gd name="connsiteX1165" fmla="*/ 2880320 w 6012000"/>
              <a:gd name="connsiteY1165" fmla="*/ 370116 h 6012000"/>
              <a:gd name="connsiteX1166" fmla="*/ 2908336 w 6012000"/>
              <a:gd name="connsiteY1166" fmla="*/ 362441 h 6012000"/>
              <a:gd name="connsiteX1167" fmla="*/ 2949754 w 6012000"/>
              <a:gd name="connsiteY1167" fmla="*/ 348392 h 6012000"/>
              <a:gd name="connsiteX1168" fmla="*/ 2964616 w 6012000"/>
              <a:gd name="connsiteY1168" fmla="*/ 312907 h 6012000"/>
              <a:gd name="connsiteX1169" fmla="*/ 2936076 w 6012000"/>
              <a:gd name="connsiteY1169" fmla="*/ 276149 h 6012000"/>
              <a:gd name="connsiteX1170" fmla="*/ 2904296 w 6012000"/>
              <a:gd name="connsiteY1170" fmla="*/ 263930 h 6012000"/>
              <a:gd name="connsiteX1171" fmla="*/ 2886912 w 6012000"/>
              <a:gd name="connsiteY1171" fmla="*/ 259744 h 6012000"/>
              <a:gd name="connsiteX1172" fmla="*/ 2880692 w 6012000"/>
              <a:gd name="connsiteY1172" fmla="*/ 287023 h 6012000"/>
              <a:gd name="connsiteX1173" fmla="*/ 2851268 w 6012000"/>
              <a:gd name="connsiteY1173" fmla="*/ 316451 h 6012000"/>
              <a:gd name="connsiteX1174" fmla="*/ 2837292 w 6012000"/>
              <a:gd name="connsiteY1174" fmla="*/ 319563 h 6012000"/>
              <a:gd name="connsiteX1175" fmla="*/ 2796568 w 6012000"/>
              <a:gd name="connsiteY1175" fmla="*/ 348780 h 6012000"/>
              <a:gd name="connsiteX1176" fmla="*/ 2796990 w 6012000"/>
              <a:gd name="connsiteY1176" fmla="*/ 369776 h 6012000"/>
              <a:gd name="connsiteX1177" fmla="*/ 2804470 w 6012000"/>
              <a:gd name="connsiteY1177" fmla="*/ 376495 h 6012000"/>
              <a:gd name="connsiteX1178" fmla="*/ 2820898 w 6012000"/>
              <a:gd name="connsiteY1178" fmla="*/ 379985 h 6012000"/>
              <a:gd name="connsiteX1179" fmla="*/ 2831170 w 6012000"/>
              <a:gd name="connsiteY1179" fmla="*/ 379695 h 6012000"/>
              <a:gd name="connsiteX1180" fmla="*/ 2823220 w 6012000"/>
              <a:gd name="connsiteY1180" fmla="*/ 394957 h 6012000"/>
              <a:gd name="connsiteX1181" fmla="*/ 2835244 w 6012000"/>
              <a:gd name="connsiteY1181" fmla="*/ 404312 h 6012000"/>
              <a:gd name="connsiteX1182" fmla="*/ 2848232 w 6012000"/>
              <a:gd name="connsiteY1182" fmla="*/ 421554 h 6012000"/>
              <a:gd name="connsiteX1183" fmla="*/ 2852328 w 6012000"/>
              <a:gd name="connsiteY1183" fmla="*/ 447824 h 6012000"/>
              <a:gd name="connsiteX1184" fmla="*/ 2837288 w 6012000"/>
              <a:gd name="connsiteY1184" fmla="*/ 459509 h 6012000"/>
              <a:gd name="connsiteX1185" fmla="*/ 2815258 w 6012000"/>
              <a:gd name="connsiteY1185" fmla="*/ 468659 h 6012000"/>
              <a:gd name="connsiteX1186" fmla="*/ 2784316 w 6012000"/>
              <a:gd name="connsiteY1186" fmla="*/ 475871 h 6012000"/>
              <a:gd name="connsiteX1187" fmla="*/ 2788630 w 6012000"/>
              <a:gd name="connsiteY1187" fmla="*/ 488490 h 6012000"/>
              <a:gd name="connsiteX1188" fmla="*/ 2685136 w 6012000"/>
              <a:gd name="connsiteY1188" fmla="*/ 513950 h 6012000"/>
              <a:gd name="connsiteX1189" fmla="*/ 2680670 w 6012000"/>
              <a:gd name="connsiteY1189" fmla="*/ 509892 h 6012000"/>
              <a:gd name="connsiteX1190" fmla="*/ 2695644 w 6012000"/>
              <a:gd name="connsiteY1190" fmla="*/ 457893 h 6012000"/>
              <a:gd name="connsiteX1191" fmla="*/ 2660316 w 6012000"/>
              <a:gd name="connsiteY1191" fmla="*/ 491990 h 6012000"/>
              <a:gd name="connsiteX1192" fmla="*/ 2649778 w 6012000"/>
              <a:gd name="connsiteY1192" fmla="*/ 526486 h 6012000"/>
              <a:gd name="connsiteX1193" fmla="*/ 2663254 w 6012000"/>
              <a:gd name="connsiteY1193" fmla="*/ 564939 h 6012000"/>
              <a:gd name="connsiteX1194" fmla="*/ 2692316 w 6012000"/>
              <a:gd name="connsiteY1194" fmla="*/ 562597 h 6012000"/>
              <a:gd name="connsiteX1195" fmla="*/ 2846456 w 6012000"/>
              <a:gd name="connsiteY1195" fmla="*/ 522347 h 6012000"/>
              <a:gd name="connsiteX1196" fmla="*/ 2848612 w 6012000"/>
              <a:gd name="connsiteY1196" fmla="*/ 524526 h 6012000"/>
              <a:gd name="connsiteX1197" fmla="*/ 2839332 w 6012000"/>
              <a:gd name="connsiteY1197" fmla="*/ 550067 h 6012000"/>
              <a:gd name="connsiteX1198" fmla="*/ 2817204 w 6012000"/>
              <a:gd name="connsiteY1198" fmla="*/ 574291 h 6012000"/>
              <a:gd name="connsiteX1199" fmla="*/ 2730560 w 6012000"/>
              <a:gd name="connsiteY1199" fmla="*/ 695580 h 6012000"/>
              <a:gd name="connsiteX1200" fmla="*/ 2750738 w 6012000"/>
              <a:gd name="connsiteY1200" fmla="*/ 723482 h 6012000"/>
              <a:gd name="connsiteX1201" fmla="*/ 2803540 w 6012000"/>
              <a:gd name="connsiteY1201" fmla="*/ 721706 h 6012000"/>
              <a:gd name="connsiteX1202" fmla="*/ 2839552 w 6012000"/>
              <a:gd name="connsiteY1202" fmla="*/ 697347 h 6012000"/>
              <a:gd name="connsiteX1203" fmla="*/ 2838204 w 6012000"/>
              <a:gd name="connsiteY1203" fmla="*/ 710528 h 6012000"/>
              <a:gd name="connsiteX1204" fmla="*/ 2845108 w 6012000"/>
              <a:gd name="connsiteY1204" fmla="*/ 727969 h 6012000"/>
              <a:gd name="connsiteX1205" fmla="*/ 2856570 w 6012000"/>
              <a:gd name="connsiteY1205" fmla="*/ 757005 h 6012000"/>
              <a:gd name="connsiteX1206" fmla="*/ 2882108 w 6012000"/>
              <a:gd name="connsiteY1206" fmla="*/ 759379 h 6012000"/>
              <a:gd name="connsiteX1207" fmla="*/ 2900548 w 6012000"/>
              <a:gd name="connsiteY1207" fmla="*/ 740717 h 6012000"/>
              <a:gd name="connsiteX1208" fmla="*/ 2900516 w 6012000"/>
              <a:gd name="connsiteY1208" fmla="*/ 633156 h 6012000"/>
              <a:gd name="connsiteX1209" fmla="*/ 2932028 w 6012000"/>
              <a:gd name="connsiteY1209" fmla="*/ 568639 h 6012000"/>
              <a:gd name="connsiteX1210" fmla="*/ 2937484 w 6012000"/>
              <a:gd name="connsiteY1210" fmla="*/ 541015 h 6012000"/>
              <a:gd name="connsiteX1211" fmla="*/ 2945236 w 6012000"/>
              <a:gd name="connsiteY1211" fmla="*/ 523504 h 6012000"/>
              <a:gd name="connsiteX1212" fmla="*/ 2930264 w 6012000"/>
              <a:gd name="connsiteY1212" fmla="*/ 521598 h 6012000"/>
              <a:gd name="connsiteX1213" fmla="*/ 2899096 w 6012000"/>
              <a:gd name="connsiteY1213" fmla="*/ 570708 h 6012000"/>
              <a:gd name="connsiteX1214" fmla="*/ 2911708 w 6012000"/>
              <a:gd name="connsiteY1214" fmla="*/ 543344 h 6012000"/>
              <a:gd name="connsiteX1215" fmla="*/ 2917676 w 6012000"/>
              <a:gd name="connsiteY1215" fmla="*/ 511945 h 6012000"/>
              <a:gd name="connsiteX1216" fmla="*/ 2954688 w 6012000"/>
              <a:gd name="connsiteY1216" fmla="*/ 493516 h 6012000"/>
              <a:gd name="connsiteX1217" fmla="*/ 2958688 w 6012000"/>
              <a:gd name="connsiteY1217" fmla="*/ 489714 h 6012000"/>
              <a:gd name="connsiteX1218" fmla="*/ 2965320 w 6012000"/>
              <a:gd name="connsiteY1218" fmla="*/ 505250 h 6012000"/>
              <a:gd name="connsiteX1219" fmla="*/ 3006892 w 6012000"/>
              <a:gd name="connsiteY1219" fmla="*/ 523874 h 6012000"/>
              <a:gd name="connsiteX1220" fmla="*/ 3124790 w 6012000"/>
              <a:gd name="connsiteY1220" fmla="*/ 529057 h 6012000"/>
              <a:gd name="connsiteX1221" fmla="*/ 3137910 w 6012000"/>
              <a:gd name="connsiteY1221" fmla="*/ 524589 h 6012000"/>
              <a:gd name="connsiteX1222" fmla="*/ 3137912 w 6012000"/>
              <a:gd name="connsiteY1222" fmla="*/ 530029 h 6012000"/>
              <a:gd name="connsiteX1223" fmla="*/ 3107852 w 6012000"/>
              <a:gd name="connsiteY1223" fmla="*/ 544909 h 6012000"/>
              <a:gd name="connsiteX1224" fmla="*/ 3013912 w 6012000"/>
              <a:gd name="connsiteY1224" fmla="*/ 591095 h 6012000"/>
              <a:gd name="connsiteX1225" fmla="*/ 2996186 w 6012000"/>
              <a:gd name="connsiteY1225" fmla="*/ 597601 h 6012000"/>
              <a:gd name="connsiteX1226" fmla="*/ 2980528 w 6012000"/>
              <a:gd name="connsiteY1226" fmla="*/ 594700 h 6012000"/>
              <a:gd name="connsiteX1227" fmla="*/ 2973036 w 6012000"/>
              <a:gd name="connsiteY1227" fmla="*/ 625718 h 6012000"/>
              <a:gd name="connsiteX1228" fmla="*/ 3022696 w 6012000"/>
              <a:gd name="connsiteY1228" fmla="*/ 625442 h 6012000"/>
              <a:gd name="connsiteX1229" fmla="*/ 3077196 w 6012000"/>
              <a:gd name="connsiteY1229" fmla="*/ 596304 h 6012000"/>
              <a:gd name="connsiteX1230" fmla="*/ 3135172 w 6012000"/>
              <a:gd name="connsiteY1230" fmla="*/ 570178 h 6012000"/>
              <a:gd name="connsiteX1231" fmla="*/ 3133454 w 6012000"/>
              <a:gd name="connsiteY1231" fmla="*/ 603790 h 6012000"/>
              <a:gd name="connsiteX1232" fmla="*/ 3130484 w 6012000"/>
              <a:gd name="connsiteY1232" fmla="*/ 714840 h 6012000"/>
              <a:gd name="connsiteX1233" fmla="*/ 3132736 w 6012000"/>
              <a:gd name="connsiteY1233" fmla="*/ 759667 h 6012000"/>
              <a:gd name="connsiteX1234" fmla="*/ 3135752 w 6012000"/>
              <a:gd name="connsiteY1234" fmla="*/ 811886 h 6012000"/>
              <a:gd name="connsiteX1235" fmla="*/ 3151454 w 6012000"/>
              <a:gd name="connsiteY1235" fmla="*/ 849149 h 6012000"/>
              <a:gd name="connsiteX1236" fmla="*/ 3170940 w 6012000"/>
              <a:gd name="connsiteY1236" fmla="*/ 874420 h 6012000"/>
              <a:gd name="connsiteX1237" fmla="*/ 3187416 w 6012000"/>
              <a:gd name="connsiteY1237" fmla="*/ 829684 h 6012000"/>
              <a:gd name="connsiteX1238" fmla="*/ 3192720 w 6012000"/>
              <a:gd name="connsiteY1238" fmla="*/ 757066 h 6012000"/>
              <a:gd name="connsiteX1239" fmla="*/ 3191176 w 6012000"/>
              <a:gd name="connsiteY1239" fmla="*/ 685105 h 6012000"/>
              <a:gd name="connsiteX1240" fmla="*/ 3192740 w 6012000"/>
              <a:gd name="connsiteY1240" fmla="*/ 659923 h 6012000"/>
              <a:gd name="connsiteX1241" fmla="*/ 3194890 w 6012000"/>
              <a:gd name="connsiteY1241" fmla="*/ 600296 h 6012000"/>
              <a:gd name="connsiteX1242" fmla="*/ 3199080 w 6012000"/>
              <a:gd name="connsiteY1242" fmla="*/ 555420 h 6012000"/>
              <a:gd name="connsiteX1243" fmla="*/ 3319096 w 6012000"/>
              <a:gd name="connsiteY1243" fmla="*/ 519930 h 6012000"/>
              <a:gd name="connsiteX1244" fmla="*/ 3346000 w 6012000"/>
              <a:gd name="connsiteY1244" fmla="*/ 502313 h 6012000"/>
              <a:gd name="connsiteX1245" fmla="*/ 3319456 w 6012000"/>
              <a:gd name="connsiteY1245" fmla="*/ 477413 h 6012000"/>
              <a:gd name="connsiteX1246" fmla="*/ 3290414 w 6012000"/>
              <a:gd name="connsiteY1246" fmla="*/ 472897 h 6012000"/>
              <a:gd name="connsiteX1247" fmla="*/ 3223864 w 6012000"/>
              <a:gd name="connsiteY1247" fmla="*/ 495001 h 6012000"/>
              <a:gd name="connsiteX1248" fmla="*/ 3227492 w 6012000"/>
              <a:gd name="connsiteY1248" fmla="*/ 501287 h 6012000"/>
              <a:gd name="connsiteX1249" fmla="*/ 3217340 w 6012000"/>
              <a:gd name="connsiteY1249" fmla="*/ 499599 h 6012000"/>
              <a:gd name="connsiteX1250" fmla="*/ 3192198 w 6012000"/>
              <a:gd name="connsiteY1250" fmla="*/ 510821 h 6012000"/>
              <a:gd name="connsiteX1251" fmla="*/ 3191148 w 6012000"/>
              <a:gd name="connsiteY1251" fmla="*/ 415703 h 6012000"/>
              <a:gd name="connsiteX1252" fmla="*/ 3184436 w 6012000"/>
              <a:gd name="connsiteY1252" fmla="*/ 345708 h 6012000"/>
              <a:gd name="connsiteX1253" fmla="*/ 3184320 w 6012000"/>
              <a:gd name="connsiteY1253" fmla="*/ 307941 h 6012000"/>
              <a:gd name="connsiteX1254" fmla="*/ 3172402 w 6012000"/>
              <a:gd name="connsiteY1254" fmla="*/ 266987 h 6012000"/>
              <a:gd name="connsiteX1255" fmla="*/ 3130748 w 6012000"/>
              <a:gd name="connsiteY1255" fmla="*/ 246222 h 6012000"/>
              <a:gd name="connsiteX1256" fmla="*/ 3105684 w 6012000"/>
              <a:gd name="connsiteY1256" fmla="*/ 240990 h 6012000"/>
              <a:gd name="connsiteX1257" fmla="*/ 3006000 w 6012000"/>
              <a:gd name="connsiteY1257" fmla="*/ 144000 h 6012000"/>
              <a:gd name="connsiteX1258" fmla="*/ 5868000 w 6012000"/>
              <a:gd name="connsiteY1258" fmla="*/ 3006000 h 6012000"/>
              <a:gd name="connsiteX1259" fmla="*/ 3006000 w 6012000"/>
              <a:gd name="connsiteY1259" fmla="*/ 5868000 h 6012000"/>
              <a:gd name="connsiteX1260" fmla="*/ 144000 w 6012000"/>
              <a:gd name="connsiteY1260" fmla="*/ 3006000 h 6012000"/>
              <a:gd name="connsiteX1261" fmla="*/ 3006000 w 6012000"/>
              <a:gd name="connsiteY1261" fmla="*/ 144000 h 6012000"/>
              <a:gd name="connsiteX1262" fmla="*/ 3006000 w 6012000"/>
              <a:gd name="connsiteY1262" fmla="*/ 54529 h 6012000"/>
              <a:gd name="connsiteX1263" fmla="*/ 54530 w 6012000"/>
              <a:gd name="connsiteY1263" fmla="*/ 3006000 h 6012000"/>
              <a:gd name="connsiteX1264" fmla="*/ 3006000 w 6012000"/>
              <a:gd name="connsiteY1264" fmla="*/ 5957471 h 6012000"/>
              <a:gd name="connsiteX1265" fmla="*/ 5957472 w 6012000"/>
              <a:gd name="connsiteY1265" fmla="*/ 3006000 h 6012000"/>
              <a:gd name="connsiteX1266" fmla="*/ 3006000 w 6012000"/>
              <a:gd name="connsiteY1266" fmla="*/ 54529 h 6012000"/>
              <a:gd name="connsiteX1267" fmla="*/ 3006000 w 6012000"/>
              <a:gd name="connsiteY1267" fmla="*/ 0 h 6012000"/>
              <a:gd name="connsiteX1268" fmla="*/ 6012000 w 6012000"/>
              <a:gd name="connsiteY1268" fmla="*/ 3006000 h 6012000"/>
              <a:gd name="connsiteX1269" fmla="*/ 3006000 w 6012000"/>
              <a:gd name="connsiteY1269" fmla="*/ 6012000 h 6012000"/>
              <a:gd name="connsiteX1270" fmla="*/ 0 w 6012000"/>
              <a:gd name="connsiteY1270" fmla="*/ 3006000 h 6012000"/>
              <a:gd name="connsiteX1271" fmla="*/ 3006000 w 6012000"/>
              <a:gd name="connsiteY1271"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4789756" y="2385850"/>
                </a:moveTo>
                <a:lnTo>
                  <a:pt x="4790344" y="2386299"/>
                </a:lnTo>
                <a:lnTo>
                  <a:pt x="4790075" y="2386720"/>
                </a:ln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noFill/>
          <a:ln>
            <a:solidFill>
              <a:schemeClr val="bg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5" name="矩形 4">
            <a:extLst>
              <a:ext uri="{FF2B5EF4-FFF2-40B4-BE49-F238E27FC236}">
                <a16:creationId xmlns:a16="http://schemas.microsoft.com/office/drawing/2014/main" id="{6D95069C-5D09-405F-9213-98E7CE7196F7}"/>
              </a:ext>
            </a:extLst>
          </p:cNvPr>
          <p:cNvSpPr/>
          <p:nvPr userDrawn="1"/>
        </p:nvSpPr>
        <p:spPr>
          <a:xfrm>
            <a:off x="0" y="6066000"/>
            <a:ext cx="12192000" cy="79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4" name="文本框 3">
            <a:extLst>
              <a:ext uri="{FF2B5EF4-FFF2-40B4-BE49-F238E27FC236}">
                <a16:creationId xmlns:a16="http://schemas.microsoft.com/office/drawing/2014/main" id="{F04FDAE9-5121-4D09-A20B-40886A038736}"/>
              </a:ext>
            </a:extLst>
          </p:cNvPr>
          <p:cNvSpPr txBox="1"/>
          <p:nvPr userDrawn="1"/>
        </p:nvSpPr>
        <p:spPr>
          <a:xfrm>
            <a:off x="749525" y="6288715"/>
            <a:ext cx="1964352" cy="346570"/>
          </a:xfrm>
          <a:prstGeom prst="rect">
            <a:avLst/>
          </a:prstGeom>
          <a:noFill/>
        </p:spPr>
        <p:txBody>
          <a:bodyPr wrap="square" rtlCol="0">
            <a:spAutoFit/>
          </a:bodyPr>
          <a:lstStyle/>
          <a:p>
            <a:pPr algn="dist">
              <a:lnSpc>
                <a:spcPct val="130000"/>
              </a:lnSpc>
            </a:pPr>
            <a:r>
              <a:rPr lang="zh-CN" altLang="en-US" sz="1400" b="0" i="0" kern="1200" dirty="0">
                <a:solidFill>
                  <a:schemeClr val="bg1">
                    <a:lumMod val="95000"/>
                  </a:schemeClr>
                </a:solidFill>
                <a:effectLst/>
                <a:latin typeface="+mn-ea"/>
                <a:ea typeface="+mn-ea"/>
                <a:cs typeface="+mn-cs"/>
              </a:rPr>
              <a:t>博学笃志 格物明德</a:t>
            </a:r>
            <a:endParaRPr lang="zh-CN" altLang="en-US" sz="1000" spc="100" dirty="0">
              <a:solidFill>
                <a:schemeClr val="bg1">
                  <a:lumMod val="95000"/>
                </a:schemeClr>
              </a:solidFill>
              <a:latin typeface="+mn-ea"/>
              <a:ea typeface="+mn-ea"/>
            </a:endParaRPr>
          </a:p>
        </p:txBody>
      </p:sp>
      <p:sp>
        <p:nvSpPr>
          <p:cNvPr id="9" name="任意多边形: 形状 8">
            <a:extLst>
              <a:ext uri="{FF2B5EF4-FFF2-40B4-BE49-F238E27FC236}">
                <a16:creationId xmlns:a16="http://schemas.microsoft.com/office/drawing/2014/main" id="{3774DFC0-B984-400F-A93A-A43F7FEE1971}"/>
              </a:ext>
            </a:extLst>
          </p:cNvPr>
          <p:cNvSpPr>
            <a:spLocks noChangeAspect="1"/>
          </p:cNvSpPr>
          <p:nvPr userDrawn="1"/>
        </p:nvSpPr>
        <p:spPr>
          <a:xfrm>
            <a:off x="10974475" y="6228000"/>
            <a:ext cx="468000" cy="468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11" name="椭圆 10">
            <a:extLst>
              <a:ext uri="{FF2B5EF4-FFF2-40B4-BE49-F238E27FC236}">
                <a16:creationId xmlns:a16="http://schemas.microsoft.com/office/drawing/2014/main" id="{B738050F-BEF3-4F73-BC5E-D4BEC81397E2}"/>
              </a:ext>
            </a:extLst>
          </p:cNvPr>
          <p:cNvSpPr>
            <a:spLocks noChangeAspect="1"/>
          </p:cNvSpPr>
          <p:nvPr userDrawn="1"/>
        </p:nvSpPr>
        <p:spPr>
          <a:xfrm>
            <a:off x="1657325"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2" name="椭圆 11">
            <a:extLst>
              <a:ext uri="{FF2B5EF4-FFF2-40B4-BE49-F238E27FC236}">
                <a16:creationId xmlns:a16="http://schemas.microsoft.com/office/drawing/2014/main" id="{586F7046-3B9C-4588-AAD9-1C33C654C4C5}"/>
              </a:ext>
            </a:extLst>
          </p:cNvPr>
          <p:cNvSpPr>
            <a:spLocks noChangeAspect="1"/>
          </p:cNvSpPr>
          <p:nvPr userDrawn="1"/>
        </p:nvSpPr>
        <p:spPr>
          <a:xfrm>
            <a:off x="1211249"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3" name="椭圆 12">
            <a:extLst>
              <a:ext uri="{FF2B5EF4-FFF2-40B4-BE49-F238E27FC236}">
                <a16:creationId xmlns:a16="http://schemas.microsoft.com/office/drawing/2014/main" id="{0D0D79D8-672E-46A9-BD40-9ACEE5BD293A}"/>
              </a:ext>
            </a:extLst>
          </p:cNvPr>
          <p:cNvSpPr>
            <a:spLocks noChangeAspect="1"/>
          </p:cNvSpPr>
          <p:nvPr userDrawn="1"/>
        </p:nvSpPr>
        <p:spPr>
          <a:xfrm>
            <a:off x="1434286"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4" name="椭圆 13">
            <a:extLst>
              <a:ext uri="{FF2B5EF4-FFF2-40B4-BE49-F238E27FC236}">
                <a16:creationId xmlns:a16="http://schemas.microsoft.com/office/drawing/2014/main" id="{748F74B8-47C3-453D-ADB4-0ED59F27ACC0}"/>
              </a:ext>
            </a:extLst>
          </p:cNvPr>
          <p:cNvSpPr>
            <a:spLocks noChangeAspect="1"/>
          </p:cNvSpPr>
          <p:nvPr userDrawn="1"/>
        </p:nvSpPr>
        <p:spPr>
          <a:xfrm>
            <a:off x="765175"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5" name="椭圆 14">
            <a:extLst>
              <a:ext uri="{FF2B5EF4-FFF2-40B4-BE49-F238E27FC236}">
                <a16:creationId xmlns:a16="http://schemas.microsoft.com/office/drawing/2014/main" id="{87CC8C1C-645C-4B0A-BDF9-C3934276D0A5}"/>
              </a:ext>
            </a:extLst>
          </p:cNvPr>
          <p:cNvSpPr>
            <a:spLocks noChangeAspect="1"/>
          </p:cNvSpPr>
          <p:nvPr userDrawn="1"/>
        </p:nvSpPr>
        <p:spPr>
          <a:xfrm>
            <a:off x="988212" y="477000"/>
            <a:ext cx="108000" cy="108000"/>
          </a:xfrm>
          <a:prstGeom prst="ellipse">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6" name="矩形 15">
            <a:extLst>
              <a:ext uri="{FF2B5EF4-FFF2-40B4-BE49-F238E27FC236}">
                <a16:creationId xmlns:a16="http://schemas.microsoft.com/office/drawing/2014/main" id="{B5B047D3-E27E-40F7-93EE-01CF88424F28}"/>
              </a:ext>
            </a:extLst>
          </p:cNvPr>
          <p:cNvSpPr/>
          <p:nvPr userDrawn="1"/>
        </p:nvSpPr>
        <p:spPr>
          <a:xfrm>
            <a:off x="7481916" y="337473"/>
            <a:ext cx="4325005" cy="3870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1600" b="0" i="0" cap="small" dirty="0">
                <a:solidFill>
                  <a:schemeClr val="tx2"/>
                </a:solidFill>
                <a:latin typeface="Arial" panose="020B0604020202020204" pitchFamily="34" charset="0"/>
                <a:ea typeface="+mj-ea"/>
              </a:rPr>
              <a:t>University of Chinese Academy of Sciences</a:t>
            </a:r>
          </a:p>
        </p:txBody>
      </p:sp>
      <p:grpSp>
        <p:nvGrpSpPr>
          <p:cNvPr id="83" name="组合 82">
            <a:extLst>
              <a:ext uri="{FF2B5EF4-FFF2-40B4-BE49-F238E27FC236}">
                <a16:creationId xmlns:a16="http://schemas.microsoft.com/office/drawing/2014/main" id="{AC3FD9D3-E55A-4243-921D-8D8DD00B9643}"/>
              </a:ext>
            </a:extLst>
          </p:cNvPr>
          <p:cNvGrpSpPr>
            <a:grpSpLocks noChangeAspect="1"/>
          </p:cNvGrpSpPr>
          <p:nvPr userDrawn="1"/>
        </p:nvGrpSpPr>
        <p:grpSpPr>
          <a:xfrm>
            <a:off x="8524391" y="1591200"/>
            <a:ext cx="2152840" cy="3240000"/>
            <a:chOff x="0" y="584199"/>
            <a:chExt cx="3039908" cy="4575028"/>
          </a:xfrm>
        </p:grpSpPr>
        <p:sp>
          <p:nvSpPr>
            <p:cNvPr id="84" name="文本框 83">
              <a:extLst>
                <a:ext uri="{FF2B5EF4-FFF2-40B4-BE49-F238E27FC236}">
                  <a16:creationId xmlns:a16="http://schemas.microsoft.com/office/drawing/2014/main" id="{5EE60467-6F78-40D0-8052-003DD51DC690}"/>
                </a:ext>
              </a:extLst>
            </p:cNvPr>
            <p:cNvSpPr txBox="1"/>
            <p:nvPr/>
          </p:nvSpPr>
          <p:spPr>
            <a:xfrm>
              <a:off x="388217" y="956748"/>
              <a:ext cx="2483876" cy="3738209"/>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a:solidFill>
                <a:srgbClr val="0000FF"/>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noFill/>
                <a:latin typeface="Arial" panose="020B0604020202020204" pitchFamily="34" charset="0"/>
              </a:endParaRPr>
            </a:p>
          </p:txBody>
        </p:sp>
        <p:sp>
          <p:nvSpPr>
            <p:cNvPr id="85" name="文本框 84">
              <a:extLst>
                <a:ext uri="{FF2B5EF4-FFF2-40B4-BE49-F238E27FC236}">
                  <a16:creationId xmlns:a16="http://schemas.microsoft.com/office/drawing/2014/main" id="{7C7C85E3-8AA6-4A75-A145-C6B611919A43}"/>
                </a:ext>
              </a:extLst>
            </p:cNvPr>
            <p:cNvSpPr txBox="1"/>
            <p:nvPr/>
          </p:nvSpPr>
          <p:spPr>
            <a:xfrm rot="32613">
              <a:off x="375694" y="944730"/>
              <a:ext cx="2501812" cy="3765203"/>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0606FC">
                  <a:alpha val="9806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86" name="文本框 85">
              <a:extLst>
                <a:ext uri="{FF2B5EF4-FFF2-40B4-BE49-F238E27FC236}">
                  <a16:creationId xmlns:a16="http://schemas.microsoft.com/office/drawing/2014/main" id="{9B984AC5-BBDB-4B92-B5DC-3924D42EB1FA}"/>
                </a:ext>
              </a:extLst>
            </p:cNvPr>
            <p:cNvSpPr txBox="1"/>
            <p:nvPr/>
          </p:nvSpPr>
          <p:spPr>
            <a:xfrm rot="65226">
              <a:off x="363171" y="932713"/>
              <a:ext cx="2519749" cy="3792197"/>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0C0CFA">
                  <a:alpha val="9612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87" name="文本框 86">
              <a:extLst>
                <a:ext uri="{FF2B5EF4-FFF2-40B4-BE49-F238E27FC236}">
                  <a16:creationId xmlns:a16="http://schemas.microsoft.com/office/drawing/2014/main" id="{DF34FDFA-DC8A-44C7-839D-FCC94367A04B}"/>
                </a:ext>
              </a:extLst>
            </p:cNvPr>
            <p:cNvSpPr txBox="1"/>
            <p:nvPr/>
          </p:nvSpPr>
          <p:spPr>
            <a:xfrm rot="97840">
              <a:off x="350648" y="920695"/>
              <a:ext cx="2537685" cy="3819192"/>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1212F8">
                  <a:alpha val="9419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88" name="文本框 87">
              <a:extLst>
                <a:ext uri="{FF2B5EF4-FFF2-40B4-BE49-F238E27FC236}">
                  <a16:creationId xmlns:a16="http://schemas.microsoft.com/office/drawing/2014/main" id="{7FC2812F-AC65-41A4-B173-20D069530C8A}"/>
                </a:ext>
              </a:extLst>
            </p:cNvPr>
            <p:cNvSpPr txBox="1"/>
            <p:nvPr/>
          </p:nvSpPr>
          <p:spPr>
            <a:xfrm rot="130453">
              <a:off x="338124" y="908677"/>
              <a:ext cx="2555622" cy="3846186"/>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1818F6">
                  <a:alpha val="9225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89" name="文本框 88">
              <a:extLst>
                <a:ext uri="{FF2B5EF4-FFF2-40B4-BE49-F238E27FC236}">
                  <a16:creationId xmlns:a16="http://schemas.microsoft.com/office/drawing/2014/main" id="{D83B0C72-4D83-4BCF-9B92-DA20EC8E3F2B}"/>
                </a:ext>
              </a:extLst>
            </p:cNvPr>
            <p:cNvSpPr txBox="1"/>
            <p:nvPr/>
          </p:nvSpPr>
          <p:spPr>
            <a:xfrm rot="163066">
              <a:off x="325601" y="896659"/>
              <a:ext cx="2573558" cy="3873180"/>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1E1EF4">
                  <a:alpha val="9032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0" name="文本框 89">
              <a:extLst>
                <a:ext uri="{FF2B5EF4-FFF2-40B4-BE49-F238E27FC236}">
                  <a16:creationId xmlns:a16="http://schemas.microsoft.com/office/drawing/2014/main" id="{8CC56D47-1045-4BD4-8E60-E1B3E804F51C}"/>
                </a:ext>
              </a:extLst>
            </p:cNvPr>
            <p:cNvSpPr txBox="1"/>
            <p:nvPr/>
          </p:nvSpPr>
          <p:spPr>
            <a:xfrm rot="195679">
              <a:off x="313078" y="884642"/>
              <a:ext cx="2591495" cy="3900174"/>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2424F2">
                  <a:alpha val="8838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1" name="文本框 90">
              <a:extLst>
                <a:ext uri="{FF2B5EF4-FFF2-40B4-BE49-F238E27FC236}">
                  <a16:creationId xmlns:a16="http://schemas.microsoft.com/office/drawing/2014/main" id="{3B7782FA-1F64-4B5C-AA55-BFDC7105EEEA}"/>
                </a:ext>
              </a:extLst>
            </p:cNvPr>
            <p:cNvSpPr txBox="1"/>
            <p:nvPr/>
          </p:nvSpPr>
          <p:spPr>
            <a:xfrm rot="228293">
              <a:off x="300555" y="872624"/>
              <a:ext cx="2609432" cy="3927168"/>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2B2BF0">
                  <a:alpha val="8645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2" name="文本框 91">
              <a:extLst>
                <a:ext uri="{FF2B5EF4-FFF2-40B4-BE49-F238E27FC236}">
                  <a16:creationId xmlns:a16="http://schemas.microsoft.com/office/drawing/2014/main" id="{B1C16C18-74C6-46A3-AF75-B0EE1253C65D}"/>
                </a:ext>
              </a:extLst>
            </p:cNvPr>
            <p:cNvSpPr txBox="1"/>
            <p:nvPr/>
          </p:nvSpPr>
          <p:spPr>
            <a:xfrm rot="260906">
              <a:off x="288032" y="860606"/>
              <a:ext cx="2627368" cy="3954163"/>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3131EE">
                  <a:alpha val="8451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3" name="文本框 92">
              <a:extLst>
                <a:ext uri="{FF2B5EF4-FFF2-40B4-BE49-F238E27FC236}">
                  <a16:creationId xmlns:a16="http://schemas.microsoft.com/office/drawing/2014/main" id="{74C19C6A-3D49-44F8-AE64-5FBA9C5136A4}"/>
                </a:ext>
              </a:extLst>
            </p:cNvPr>
            <p:cNvSpPr txBox="1"/>
            <p:nvPr/>
          </p:nvSpPr>
          <p:spPr>
            <a:xfrm rot="293519">
              <a:off x="275509" y="848589"/>
              <a:ext cx="2645305" cy="3981157"/>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3737EC">
                  <a:alpha val="8258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4" name="文本框 93">
              <a:extLst>
                <a:ext uri="{FF2B5EF4-FFF2-40B4-BE49-F238E27FC236}">
                  <a16:creationId xmlns:a16="http://schemas.microsoft.com/office/drawing/2014/main" id="{B797C856-299A-4902-9336-BFB32DF55C44}"/>
                </a:ext>
              </a:extLst>
            </p:cNvPr>
            <p:cNvSpPr txBox="1"/>
            <p:nvPr/>
          </p:nvSpPr>
          <p:spPr>
            <a:xfrm rot="326132">
              <a:off x="262986" y="836571"/>
              <a:ext cx="2663241" cy="4008151"/>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3D3DEA">
                  <a:alpha val="8064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5" name="文本框 94">
              <a:extLst>
                <a:ext uri="{FF2B5EF4-FFF2-40B4-BE49-F238E27FC236}">
                  <a16:creationId xmlns:a16="http://schemas.microsoft.com/office/drawing/2014/main" id="{0793828B-56CD-41F9-A1F8-CB3BAD114639}"/>
                </a:ext>
              </a:extLst>
            </p:cNvPr>
            <p:cNvSpPr txBox="1"/>
            <p:nvPr/>
          </p:nvSpPr>
          <p:spPr>
            <a:xfrm rot="358745">
              <a:off x="250463" y="824553"/>
              <a:ext cx="2681178" cy="4035145"/>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4343E8">
                  <a:alpha val="7871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6" name="文本框 95">
              <a:extLst>
                <a:ext uri="{FF2B5EF4-FFF2-40B4-BE49-F238E27FC236}">
                  <a16:creationId xmlns:a16="http://schemas.microsoft.com/office/drawing/2014/main" id="{50155EE4-075B-42C3-8DE3-21BB7DBA4B8F}"/>
                </a:ext>
              </a:extLst>
            </p:cNvPr>
            <p:cNvSpPr txBox="1"/>
            <p:nvPr/>
          </p:nvSpPr>
          <p:spPr>
            <a:xfrm rot="391359">
              <a:off x="237939" y="812535"/>
              <a:ext cx="2699114" cy="4062139"/>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4949E6">
                  <a:alpha val="7677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7" name="文本框 96">
              <a:extLst>
                <a:ext uri="{FF2B5EF4-FFF2-40B4-BE49-F238E27FC236}">
                  <a16:creationId xmlns:a16="http://schemas.microsoft.com/office/drawing/2014/main" id="{873EC02F-8E40-4CFA-A727-A918AE88A0EC}"/>
                </a:ext>
              </a:extLst>
            </p:cNvPr>
            <p:cNvSpPr txBox="1"/>
            <p:nvPr/>
          </p:nvSpPr>
          <p:spPr>
            <a:xfrm rot="423972">
              <a:off x="225416" y="800518"/>
              <a:ext cx="2717051" cy="4089133"/>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5050E4">
                  <a:alpha val="7483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8" name="文本框 97">
              <a:extLst>
                <a:ext uri="{FF2B5EF4-FFF2-40B4-BE49-F238E27FC236}">
                  <a16:creationId xmlns:a16="http://schemas.microsoft.com/office/drawing/2014/main" id="{5DA6805E-C942-457B-98F6-572BE67FE8B5}"/>
                </a:ext>
              </a:extLst>
            </p:cNvPr>
            <p:cNvSpPr txBox="1"/>
            <p:nvPr/>
          </p:nvSpPr>
          <p:spPr>
            <a:xfrm rot="456585">
              <a:off x="212893" y="788500"/>
              <a:ext cx="2734987" cy="4116127"/>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5656E2">
                  <a:alpha val="7290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99" name="文本框 98">
              <a:extLst>
                <a:ext uri="{FF2B5EF4-FFF2-40B4-BE49-F238E27FC236}">
                  <a16:creationId xmlns:a16="http://schemas.microsoft.com/office/drawing/2014/main" id="{958D7A63-A2A0-407A-902D-A38DD3EF6F64}"/>
                </a:ext>
              </a:extLst>
            </p:cNvPr>
            <p:cNvSpPr txBox="1"/>
            <p:nvPr/>
          </p:nvSpPr>
          <p:spPr>
            <a:xfrm rot="489198">
              <a:off x="200370" y="776482"/>
              <a:ext cx="2752924" cy="4143122"/>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5C5CE0">
                  <a:alpha val="7096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0" name="文本框 99">
              <a:extLst>
                <a:ext uri="{FF2B5EF4-FFF2-40B4-BE49-F238E27FC236}">
                  <a16:creationId xmlns:a16="http://schemas.microsoft.com/office/drawing/2014/main" id="{84224FB2-409B-4037-95B5-AC1F8CD5855D}"/>
                </a:ext>
              </a:extLst>
            </p:cNvPr>
            <p:cNvSpPr txBox="1"/>
            <p:nvPr/>
          </p:nvSpPr>
          <p:spPr>
            <a:xfrm rot="521812">
              <a:off x="187847" y="764465"/>
              <a:ext cx="2770860" cy="4170116"/>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6262DD">
                  <a:alpha val="6903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1" name="文本框 100">
              <a:extLst>
                <a:ext uri="{FF2B5EF4-FFF2-40B4-BE49-F238E27FC236}">
                  <a16:creationId xmlns:a16="http://schemas.microsoft.com/office/drawing/2014/main" id="{2504CCC6-8E84-486F-96A5-7BFF55DF390D}"/>
                </a:ext>
              </a:extLst>
            </p:cNvPr>
            <p:cNvSpPr txBox="1"/>
            <p:nvPr/>
          </p:nvSpPr>
          <p:spPr>
            <a:xfrm rot="554425">
              <a:off x="175324" y="752447"/>
              <a:ext cx="2788797" cy="4197110"/>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6868DB">
                  <a:alpha val="6709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2" name="文本框 101">
              <a:extLst>
                <a:ext uri="{FF2B5EF4-FFF2-40B4-BE49-F238E27FC236}">
                  <a16:creationId xmlns:a16="http://schemas.microsoft.com/office/drawing/2014/main" id="{5CC7BA95-2914-471A-9E51-1BB0C7A84814}"/>
                </a:ext>
              </a:extLst>
            </p:cNvPr>
            <p:cNvSpPr txBox="1"/>
            <p:nvPr/>
          </p:nvSpPr>
          <p:spPr>
            <a:xfrm rot="587038">
              <a:off x="162801" y="740429"/>
              <a:ext cx="2806733" cy="4224104"/>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6E6ED9">
                  <a:alpha val="6516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3" name="文本框 102">
              <a:extLst>
                <a:ext uri="{FF2B5EF4-FFF2-40B4-BE49-F238E27FC236}">
                  <a16:creationId xmlns:a16="http://schemas.microsoft.com/office/drawing/2014/main" id="{3A3D3C5A-F2A3-4CDB-990C-B8C7F91E4013}"/>
                </a:ext>
              </a:extLst>
            </p:cNvPr>
            <p:cNvSpPr txBox="1"/>
            <p:nvPr/>
          </p:nvSpPr>
          <p:spPr>
            <a:xfrm rot="619651">
              <a:off x="150278" y="728411"/>
              <a:ext cx="2824670" cy="4251098"/>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7575D7">
                  <a:alpha val="6322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4" name="文本框 103">
              <a:extLst>
                <a:ext uri="{FF2B5EF4-FFF2-40B4-BE49-F238E27FC236}">
                  <a16:creationId xmlns:a16="http://schemas.microsoft.com/office/drawing/2014/main" id="{B7D5F703-F59B-4E1C-BE7F-F525595BB29B}"/>
                </a:ext>
              </a:extLst>
            </p:cNvPr>
            <p:cNvSpPr txBox="1"/>
            <p:nvPr/>
          </p:nvSpPr>
          <p:spPr>
            <a:xfrm rot="652264">
              <a:off x="137754" y="716394"/>
              <a:ext cx="2842606" cy="4278092"/>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7B7BD5">
                  <a:alpha val="6129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5" name="文本框 104">
              <a:extLst>
                <a:ext uri="{FF2B5EF4-FFF2-40B4-BE49-F238E27FC236}">
                  <a16:creationId xmlns:a16="http://schemas.microsoft.com/office/drawing/2014/main" id="{CAB80162-8049-43A6-9879-43BF44080E71}"/>
                </a:ext>
              </a:extLst>
            </p:cNvPr>
            <p:cNvSpPr txBox="1"/>
            <p:nvPr/>
          </p:nvSpPr>
          <p:spPr>
            <a:xfrm rot="684878">
              <a:off x="125231" y="704376"/>
              <a:ext cx="2860543" cy="4305086"/>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8181D3">
                  <a:alpha val="5935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6" name="文本框 105">
              <a:extLst>
                <a:ext uri="{FF2B5EF4-FFF2-40B4-BE49-F238E27FC236}">
                  <a16:creationId xmlns:a16="http://schemas.microsoft.com/office/drawing/2014/main" id="{716E5E09-A246-4F63-B616-51D4EF1B23F0}"/>
                </a:ext>
              </a:extLst>
            </p:cNvPr>
            <p:cNvSpPr txBox="1"/>
            <p:nvPr/>
          </p:nvSpPr>
          <p:spPr>
            <a:xfrm rot="717491">
              <a:off x="112708" y="692358"/>
              <a:ext cx="2878479" cy="4332081"/>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8787D1">
                  <a:alpha val="5741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7" name="文本框 106">
              <a:extLst>
                <a:ext uri="{FF2B5EF4-FFF2-40B4-BE49-F238E27FC236}">
                  <a16:creationId xmlns:a16="http://schemas.microsoft.com/office/drawing/2014/main" id="{8088EC7B-7A34-4ED9-AAE9-4D693D9EBC16}"/>
                </a:ext>
              </a:extLst>
            </p:cNvPr>
            <p:cNvSpPr txBox="1"/>
            <p:nvPr/>
          </p:nvSpPr>
          <p:spPr>
            <a:xfrm rot="750104">
              <a:off x="100185" y="680341"/>
              <a:ext cx="2896416" cy="4359075"/>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8D8DCF">
                  <a:alpha val="5548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8" name="文本框 107">
              <a:extLst>
                <a:ext uri="{FF2B5EF4-FFF2-40B4-BE49-F238E27FC236}">
                  <a16:creationId xmlns:a16="http://schemas.microsoft.com/office/drawing/2014/main" id="{580EE6DE-7666-4344-B0EC-8D9942DB4737}"/>
                </a:ext>
              </a:extLst>
            </p:cNvPr>
            <p:cNvSpPr txBox="1"/>
            <p:nvPr/>
          </p:nvSpPr>
          <p:spPr>
            <a:xfrm rot="782717">
              <a:off x="87662" y="668323"/>
              <a:ext cx="2914352" cy="4386069"/>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9393CD">
                  <a:alpha val="5354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09" name="文本框 108">
              <a:extLst>
                <a:ext uri="{FF2B5EF4-FFF2-40B4-BE49-F238E27FC236}">
                  <a16:creationId xmlns:a16="http://schemas.microsoft.com/office/drawing/2014/main" id="{126901C3-554F-4757-B269-382E9C2FEA10}"/>
                </a:ext>
              </a:extLst>
            </p:cNvPr>
            <p:cNvSpPr txBox="1"/>
            <p:nvPr/>
          </p:nvSpPr>
          <p:spPr>
            <a:xfrm rot="815331">
              <a:off x="75139" y="656305"/>
              <a:ext cx="2932289" cy="4413063"/>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9A9ACB">
                  <a:alpha val="5161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10" name="文本框 109">
              <a:extLst>
                <a:ext uri="{FF2B5EF4-FFF2-40B4-BE49-F238E27FC236}">
                  <a16:creationId xmlns:a16="http://schemas.microsoft.com/office/drawing/2014/main" id="{1327AF07-8196-48F4-9480-0FB5A14030D4}"/>
                </a:ext>
              </a:extLst>
            </p:cNvPr>
            <p:cNvSpPr txBox="1"/>
            <p:nvPr/>
          </p:nvSpPr>
          <p:spPr>
            <a:xfrm rot="847944">
              <a:off x="62616" y="644288"/>
              <a:ext cx="2950226" cy="4440057"/>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A0A0C9">
                  <a:alpha val="4967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11" name="文本框 110">
              <a:extLst>
                <a:ext uri="{FF2B5EF4-FFF2-40B4-BE49-F238E27FC236}">
                  <a16:creationId xmlns:a16="http://schemas.microsoft.com/office/drawing/2014/main" id="{CFC65DE4-238B-497E-A907-50EE20416A62}"/>
                </a:ext>
              </a:extLst>
            </p:cNvPr>
            <p:cNvSpPr txBox="1"/>
            <p:nvPr/>
          </p:nvSpPr>
          <p:spPr>
            <a:xfrm rot="880557">
              <a:off x="50093" y="632270"/>
              <a:ext cx="2968162" cy="4467051"/>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A6A6C7">
                  <a:alpha val="4774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12" name="文本框 111">
              <a:extLst>
                <a:ext uri="{FF2B5EF4-FFF2-40B4-BE49-F238E27FC236}">
                  <a16:creationId xmlns:a16="http://schemas.microsoft.com/office/drawing/2014/main" id="{AB8B137E-6D90-4B4E-A449-BEAB9DC0D406}"/>
                </a:ext>
              </a:extLst>
            </p:cNvPr>
            <p:cNvSpPr txBox="1"/>
            <p:nvPr/>
          </p:nvSpPr>
          <p:spPr>
            <a:xfrm rot="913170">
              <a:off x="37569" y="620252"/>
              <a:ext cx="2986099" cy="4494045"/>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ACACC5">
                  <a:alpha val="4580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13" name="文本框 112">
              <a:extLst>
                <a:ext uri="{FF2B5EF4-FFF2-40B4-BE49-F238E27FC236}">
                  <a16:creationId xmlns:a16="http://schemas.microsoft.com/office/drawing/2014/main" id="{82BA00D3-F466-4159-A1E3-30206C1911AF}"/>
                </a:ext>
              </a:extLst>
            </p:cNvPr>
            <p:cNvSpPr txBox="1"/>
            <p:nvPr/>
          </p:nvSpPr>
          <p:spPr>
            <a:xfrm rot="945784">
              <a:off x="25046" y="608234"/>
              <a:ext cx="3004035" cy="4521040"/>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B2B2C3">
                  <a:alpha val="4387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14" name="文本框 113">
              <a:extLst>
                <a:ext uri="{FF2B5EF4-FFF2-40B4-BE49-F238E27FC236}">
                  <a16:creationId xmlns:a16="http://schemas.microsoft.com/office/drawing/2014/main" id="{F4C623FB-57AF-4931-AA5B-DBEA6FF3BCFF}"/>
                </a:ext>
              </a:extLst>
            </p:cNvPr>
            <p:cNvSpPr txBox="1"/>
            <p:nvPr/>
          </p:nvSpPr>
          <p:spPr>
            <a:xfrm rot="978397">
              <a:off x="12523" y="596217"/>
              <a:ext cx="3021972" cy="4548034"/>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w="9525" cap="flat" cmpd="sng" algn="ctr">
              <a:solidFill>
                <a:srgbClr val="B8B8C1">
                  <a:alpha val="4193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15" name="文本框 114">
              <a:extLst>
                <a:ext uri="{FF2B5EF4-FFF2-40B4-BE49-F238E27FC236}">
                  <a16:creationId xmlns:a16="http://schemas.microsoft.com/office/drawing/2014/main" id="{28169975-BBF8-4F3B-9180-1B0FFE7BFDCB}"/>
                </a:ext>
              </a:extLst>
            </p:cNvPr>
            <p:cNvSpPr txBox="1"/>
            <p:nvPr/>
          </p:nvSpPr>
          <p:spPr>
            <a:xfrm rot="1011010">
              <a:off x="0" y="584199"/>
              <a:ext cx="3039908" cy="4575028"/>
            </a:xfrm>
            <a:custGeom>
              <a:avLst/>
              <a:gdLst/>
              <a:ahLst/>
              <a:cxnLst/>
              <a:rect l="l" t="t" r="r" b="b"/>
              <a:pathLst>
                <a:path w="2483876" h="3738209">
                  <a:moveTo>
                    <a:pt x="1432814" y="0"/>
                  </a:moveTo>
                  <a:cubicBezTo>
                    <a:pt x="1736895" y="0"/>
                    <a:pt x="1988092" y="97917"/>
                    <a:pt x="2186406" y="293752"/>
                  </a:cubicBezTo>
                  <a:cubicBezTo>
                    <a:pt x="2384719" y="489586"/>
                    <a:pt x="2483876" y="732934"/>
                    <a:pt x="2483876" y="1023793"/>
                  </a:cubicBezTo>
                  <a:cubicBezTo>
                    <a:pt x="2483876" y="1255159"/>
                    <a:pt x="2406204" y="1505943"/>
                    <a:pt x="2250858" y="1776145"/>
                  </a:cubicBezTo>
                  <a:cubicBezTo>
                    <a:pt x="2095512" y="2046347"/>
                    <a:pt x="1714585" y="2492966"/>
                    <a:pt x="1108076" y="3116001"/>
                  </a:cubicBezTo>
                  <a:lnTo>
                    <a:pt x="2335141" y="3116001"/>
                  </a:lnTo>
                  <a:lnTo>
                    <a:pt x="2253336" y="3738209"/>
                  </a:lnTo>
                  <a:lnTo>
                    <a:pt x="0" y="3738209"/>
                  </a:lnTo>
                  <a:lnTo>
                    <a:pt x="61973" y="3259778"/>
                  </a:lnTo>
                  <a:cubicBezTo>
                    <a:pt x="688313" y="2624116"/>
                    <a:pt x="1094855" y="2198968"/>
                    <a:pt x="1281600" y="1984336"/>
                  </a:cubicBezTo>
                  <a:cubicBezTo>
                    <a:pt x="1532798" y="1692107"/>
                    <a:pt x="1688143" y="1476648"/>
                    <a:pt x="1747637" y="1337958"/>
                  </a:cubicBezTo>
                  <a:cubicBezTo>
                    <a:pt x="1795563" y="1230641"/>
                    <a:pt x="1819526" y="1126617"/>
                    <a:pt x="1819526" y="1025885"/>
                  </a:cubicBezTo>
                  <a:cubicBezTo>
                    <a:pt x="1819526" y="911984"/>
                    <a:pt x="1781929" y="817469"/>
                    <a:pt x="1706735" y="742339"/>
                  </a:cubicBezTo>
                  <a:cubicBezTo>
                    <a:pt x="1631541" y="667210"/>
                    <a:pt x="1539408" y="629645"/>
                    <a:pt x="1430336" y="629645"/>
                  </a:cubicBezTo>
                  <a:cubicBezTo>
                    <a:pt x="1314653" y="629645"/>
                    <a:pt x="1217975" y="673026"/>
                    <a:pt x="1140302" y="759789"/>
                  </a:cubicBezTo>
                  <a:cubicBezTo>
                    <a:pt x="1062629" y="846551"/>
                    <a:pt x="1007267" y="996525"/>
                    <a:pt x="974215" y="1209712"/>
                  </a:cubicBezTo>
                  <a:lnTo>
                    <a:pt x="309864" y="1209712"/>
                  </a:lnTo>
                  <a:cubicBezTo>
                    <a:pt x="319780" y="962957"/>
                    <a:pt x="374316" y="747259"/>
                    <a:pt x="473473" y="562618"/>
                  </a:cubicBezTo>
                  <a:cubicBezTo>
                    <a:pt x="572630" y="377977"/>
                    <a:pt x="704839" y="238047"/>
                    <a:pt x="870100" y="142828"/>
                  </a:cubicBezTo>
                  <a:cubicBezTo>
                    <a:pt x="1035361" y="47609"/>
                    <a:pt x="1222933" y="0"/>
                    <a:pt x="1432814" y="0"/>
                  </a:cubicBezTo>
                  <a:close/>
                </a:path>
              </a:pathLst>
            </a:custGeom>
            <a:noFill/>
            <a:ln>
              <a:solidFill>
                <a:schemeClr val="bg1">
                  <a:lumMod val="75000"/>
                  <a:alpha val="40000"/>
                </a:schemeClr>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noFill/>
                <a:latin typeface="Arial" panose="020B0604020202020204" pitchFamily="34" charset="0"/>
              </a:endParaRPr>
            </a:p>
          </p:txBody>
        </p:sp>
      </p:grpSp>
      <p:sp>
        <p:nvSpPr>
          <p:cNvPr id="215" name="矩形 214">
            <a:extLst>
              <a:ext uri="{FF2B5EF4-FFF2-40B4-BE49-F238E27FC236}">
                <a16:creationId xmlns:a16="http://schemas.microsoft.com/office/drawing/2014/main" id="{B8969A6B-8463-4B83-A147-E4DCE4B3C4E9}"/>
              </a:ext>
            </a:extLst>
          </p:cNvPr>
          <p:cNvSpPr/>
          <p:nvPr userDrawn="1"/>
        </p:nvSpPr>
        <p:spPr>
          <a:xfrm>
            <a:off x="896649" y="1202978"/>
            <a:ext cx="3701998" cy="707886"/>
          </a:xfrm>
          <a:prstGeom prst="rect">
            <a:avLst/>
          </a:prstGeom>
        </p:spPr>
        <p:txBody>
          <a:bodyPr wrap="square">
            <a:spAutoFit/>
          </a:bodyPr>
          <a:lstStyle/>
          <a:p>
            <a:r>
              <a:rPr lang="en-US" altLang="zh-CN" sz="4000" b="0" i="0" dirty="0">
                <a:solidFill>
                  <a:schemeClr val="tx2"/>
                </a:solidFill>
                <a:latin typeface="Arial" panose="020B0604020202020204" pitchFamily="34" charset="0"/>
              </a:rPr>
              <a:t>Part Two</a:t>
            </a:r>
            <a:endParaRPr lang="zh-CN" altLang="en-US" sz="4000" b="0" i="0" dirty="0">
              <a:solidFill>
                <a:schemeClr val="tx2"/>
              </a:solidFill>
              <a:latin typeface="Arial" panose="020B0604020202020204" pitchFamily="34" charset="0"/>
            </a:endParaRPr>
          </a:p>
        </p:txBody>
      </p:sp>
    </p:spTree>
    <p:extLst>
      <p:ext uri="{BB962C8B-B14F-4D97-AF65-F5344CB8AC3E}">
        <p14:creationId xmlns:p14="http://schemas.microsoft.com/office/powerpoint/2010/main" val="2719424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过渡页3">
    <p:spTree>
      <p:nvGrpSpPr>
        <p:cNvPr id="1" name=""/>
        <p:cNvGrpSpPr/>
        <p:nvPr/>
      </p:nvGrpSpPr>
      <p:grpSpPr>
        <a:xfrm>
          <a:off x="0" y="0"/>
          <a:ext cx="0" cy="0"/>
          <a:chOff x="0" y="0"/>
          <a:chExt cx="0" cy="0"/>
        </a:xfrm>
      </p:grpSpPr>
      <p:sp>
        <p:nvSpPr>
          <p:cNvPr id="3" name="任意多边形: 形状 2">
            <a:extLst>
              <a:ext uri="{FF2B5EF4-FFF2-40B4-BE49-F238E27FC236}">
                <a16:creationId xmlns:a16="http://schemas.microsoft.com/office/drawing/2014/main" id="{7B11898C-4029-46D7-BF56-7DC7FAFB76B2}"/>
              </a:ext>
            </a:extLst>
          </p:cNvPr>
          <p:cNvSpPr>
            <a:spLocks noChangeAspect="1"/>
          </p:cNvSpPr>
          <p:nvPr userDrawn="1"/>
        </p:nvSpPr>
        <p:spPr>
          <a:xfrm>
            <a:off x="6638419" y="423000"/>
            <a:ext cx="6012000" cy="6012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5330484 w 6012000"/>
              <a:gd name="connsiteY770" fmla="*/ 3440203 h 6012000"/>
              <a:gd name="connsiteX771" fmla="*/ 5328224 w 6012000"/>
              <a:gd name="connsiteY771" fmla="*/ 3448379 h 6012000"/>
              <a:gd name="connsiteX772" fmla="*/ 5339080 w 6012000"/>
              <a:gd name="connsiteY772" fmla="*/ 3462730 h 6012000"/>
              <a:gd name="connsiteX773" fmla="*/ 5339332 w 6012000"/>
              <a:gd name="connsiteY773" fmla="*/ 3474381 h 6012000"/>
              <a:gd name="connsiteX774" fmla="*/ 5336844 w 6012000"/>
              <a:gd name="connsiteY774" fmla="*/ 3480873 h 6012000"/>
              <a:gd name="connsiteX775" fmla="*/ 5327656 w 6012000"/>
              <a:gd name="connsiteY775" fmla="*/ 3493156 h 6012000"/>
              <a:gd name="connsiteX776" fmla="*/ 5312328 w 6012000"/>
              <a:gd name="connsiteY776" fmla="*/ 3515091 h 6012000"/>
              <a:gd name="connsiteX777" fmla="*/ 5303656 w 6012000"/>
              <a:gd name="connsiteY777" fmla="*/ 3537244 h 6012000"/>
              <a:gd name="connsiteX778" fmla="*/ 5309206 w 6012000"/>
              <a:gd name="connsiteY778" fmla="*/ 3601779 h 6012000"/>
              <a:gd name="connsiteX779" fmla="*/ 5355186 w 6012000"/>
              <a:gd name="connsiteY779" fmla="*/ 3639043 h 6012000"/>
              <a:gd name="connsiteX780" fmla="*/ 5394500 w 6012000"/>
              <a:gd name="connsiteY780" fmla="*/ 3639259 h 6012000"/>
              <a:gd name="connsiteX781" fmla="*/ 5434116 w 6012000"/>
              <a:gd name="connsiteY781" fmla="*/ 3620796 h 6012000"/>
              <a:gd name="connsiteX782" fmla="*/ 5511878 w 6012000"/>
              <a:gd name="connsiteY782" fmla="*/ 3584160 h 6012000"/>
              <a:gd name="connsiteX783" fmla="*/ 5540404 w 6012000"/>
              <a:gd name="connsiteY783" fmla="*/ 3584866 h 6012000"/>
              <a:gd name="connsiteX784" fmla="*/ 5576272 w 6012000"/>
              <a:gd name="connsiteY784" fmla="*/ 3610533 h 6012000"/>
              <a:gd name="connsiteX785" fmla="*/ 5581756 w 6012000"/>
              <a:gd name="connsiteY785" fmla="*/ 3658141 h 6012000"/>
              <a:gd name="connsiteX786" fmla="*/ 5549656 w 6012000"/>
              <a:gd name="connsiteY786" fmla="*/ 3702191 h 6012000"/>
              <a:gd name="connsiteX787" fmla="*/ 5496468 w 6012000"/>
              <a:gd name="connsiteY787" fmla="*/ 3707752 h 6012000"/>
              <a:gd name="connsiteX788" fmla="*/ 5470850 w 6012000"/>
              <a:gd name="connsiteY788" fmla="*/ 3699047 h 6012000"/>
              <a:gd name="connsiteX789" fmla="*/ 5468828 w 6012000"/>
              <a:gd name="connsiteY789" fmla="*/ 3706363 h 6012000"/>
              <a:gd name="connsiteX790" fmla="*/ 5570394 w 6012000"/>
              <a:gd name="connsiteY790" fmla="*/ 3760386 h 6012000"/>
              <a:gd name="connsiteX791" fmla="*/ 5572656 w 6012000"/>
              <a:gd name="connsiteY791" fmla="*/ 3752209 h 6012000"/>
              <a:gd name="connsiteX792" fmla="*/ 5560916 w 6012000"/>
              <a:gd name="connsiteY792" fmla="*/ 3727655 h 6012000"/>
              <a:gd name="connsiteX793" fmla="*/ 5568008 w 6012000"/>
              <a:gd name="connsiteY793" fmla="*/ 3714561 h 6012000"/>
              <a:gd name="connsiteX794" fmla="*/ 5589504 w 6012000"/>
              <a:gd name="connsiteY794" fmla="*/ 3682055 h 6012000"/>
              <a:gd name="connsiteX795" fmla="*/ 5598534 w 6012000"/>
              <a:gd name="connsiteY795" fmla="*/ 3658611 h 6012000"/>
              <a:gd name="connsiteX796" fmla="*/ 5600396 w 6012000"/>
              <a:gd name="connsiteY796" fmla="*/ 3607475 h 6012000"/>
              <a:gd name="connsiteX797" fmla="*/ 5577538 w 6012000"/>
              <a:gd name="connsiteY797" fmla="*/ 3564907 h 6012000"/>
              <a:gd name="connsiteX798" fmla="*/ 5537854 w 6012000"/>
              <a:gd name="connsiteY798" fmla="*/ 3541312 h 6012000"/>
              <a:gd name="connsiteX799" fmla="*/ 5498334 w 6012000"/>
              <a:gd name="connsiteY799" fmla="*/ 3540577 h 6012000"/>
              <a:gd name="connsiteX800" fmla="*/ 5438624 w 6012000"/>
              <a:gd name="connsiteY800" fmla="*/ 3568886 h 6012000"/>
              <a:gd name="connsiteX801" fmla="*/ 5382722 w 6012000"/>
              <a:gd name="connsiteY801" fmla="*/ 3597669 h 6012000"/>
              <a:gd name="connsiteX802" fmla="*/ 5351528 w 6012000"/>
              <a:gd name="connsiteY802" fmla="*/ 3598657 h 6012000"/>
              <a:gd name="connsiteX803" fmla="*/ 5325056 w 6012000"/>
              <a:gd name="connsiteY803" fmla="*/ 3576283 h 6012000"/>
              <a:gd name="connsiteX804" fmla="*/ 5321984 w 6012000"/>
              <a:gd name="connsiteY804" fmla="*/ 3536290 h 6012000"/>
              <a:gd name="connsiteX805" fmla="*/ 5351106 w 6012000"/>
              <a:gd name="connsiteY805" fmla="*/ 3495470 h 6012000"/>
              <a:gd name="connsiteX806" fmla="*/ 5398468 w 6012000"/>
              <a:gd name="connsiteY806" fmla="*/ 3490036 h 6012000"/>
              <a:gd name="connsiteX807" fmla="*/ 5419102 w 6012000"/>
              <a:gd name="connsiteY807" fmla="*/ 3496667 h 6012000"/>
              <a:gd name="connsiteX808" fmla="*/ 5421124 w 6012000"/>
              <a:gd name="connsiteY808" fmla="*/ 3489351 h 6012000"/>
              <a:gd name="connsiteX809" fmla="*/ 4789756 w 6012000"/>
              <a:gd name="connsiteY809" fmla="*/ 2385850 h 6012000"/>
              <a:gd name="connsiteX810" fmla="*/ 4790344 w 6012000"/>
              <a:gd name="connsiteY810" fmla="*/ 2386299 h 6012000"/>
              <a:gd name="connsiteX811" fmla="*/ 4790075 w 6012000"/>
              <a:gd name="connsiteY811" fmla="*/ 2386720 h 6012000"/>
              <a:gd name="connsiteX812" fmla="*/ 5231092 w 6012000"/>
              <a:gd name="connsiteY812" fmla="*/ 2188467 h 6012000"/>
              <a:gd name="connsiteX813" fmla="*/ 5212386 w 6012000"/>
              <a:gd name="connsiteY813" fmla="*/ 2215543 h 6012000"/>
              <a:gd name="connsiteX814" fmla="*/ 5158000 w 6012000"/>
              <a:gd name="connsiteY814" fmla="*/ 2243395 h 6012000"/>
              <a:gd name="connsiteX815" fmla="*/ 5113050 w 6012000"/>
              <a:gd name="connsiteY815" fmla="*/ 2281817 h 6012000"/>
              <a:gd name="connsiteX816" fmla="*/ 5113088 w 6012000"/>
              <a:gd name="connsiteY816" fmla="*/ 2330363 h 6012000"/>
              <a:gd name="connsiteX817" fmla="*/ 5133216 w 6012000"/>
              <a:gd name="connsiteY817" fmla="*/ 2385238 h 6012000"/>
              <a:gd name="connsiteX818" fmla="*/ 5191998 w 6012000"/>
              <a:gd name="connsiteY818" fmla="*/ 2460395 h 6012000"/>
              <a:gd name="connsiteX819" fmla="*/ 5221296 w 6012000"/>
              <a:gd name="connsiteY819" fmla="*/ 2461216 h 6012000"/>
              <a:gd name="connsiteX820" fmla="*/ 5260760 w 6012000"/>
              <a:gd name="connsiteY820" fmla="*/ 2437225 h 6012000"/>
              <a:gd name="connsiteX821" fmla="*/ 5308840 w 6012000"/>
              <a:gd name="connsiteY821" fmla="*/ 2394917 h 6012000"/>
              <a:gd name="connsiteX822" fmla="*/ 5323630 w 6012000"/>
              <a:gd name="connsiteY822" fmla="*/ 2372371 h 6012000"/>
              <a:gd name="connsiteX823" fmla="*/ 5313576 w 6012000"/>
              <a:gd name="connsiteY823" fmla="*/ 2368356 h 6012000"/>
              <a:gd name="connsiteX824" fmla="*/ 5246070 w 6012000"/>
              <a:gd name="connsiteY824" fmla="*/ 2386503 h 6012000"/>
              <a:gd name="connsiteX825" fmla="*/ 5197266 w 6012000"/>
              <a:gd name="connsiteY825" fmla="*/ 2369936 h 6012000"/>
              <a:gd name="connsiteX826" fmla="*/ 5145544 w 6012000"/>
              <a:gd name="connsiteY826" fmla="*/ 2303560 h 6012000"/>
              <a:gd name="connsiteX827" fmla="*/ 5194096 w 6012000"/>
              <a:gd name="connsiteY827" fmla="*/ 2274050 h 6012000"/>
              <a:gd name="connsiteX828" fmla="*/ 5242264 w 6012000"/>
              <a:gd name="connsiteY828" fmla="*/ 2206909 h 6012000"/>
              <a:gd name="connsiteX829" fmla="*/ 625260 w 6012000"/>
              <a:gd name="connsiteY829" fmla="*/ 2161811 h 6012000"/>
              <a:gd name="connsiteX830" fmla="*/ 602210 w 6012000"/>
              <a:gd name="connsiteY830" fmla="*/ 2165644 h 6012000"/>
              <a:gd name="connsiteX831" fmla="*/ 559464 w 6012000"/>
              <a:gd name="connsiteY831" fmla="*/ 2188358 h 6012000"/>
              <a:gd name="connsiteX832" fmla="*/ 503916 w 6012000"/>
              <a:gd name="connsiteY832" fmla="*/ 2240572 h 6012000"/>
              <a:gd name="connsiteX833" fmla="*/ 601552 w 6012000"/>
              <a:gd name="connsiteY833" fmla="*/ 2248119 h 6012000"/>
              <a:gd name="connsiteX834" fmla="*/ 672860 w 6012000"/>
              <a:gd name="connsiteY834" fmla="*/ 2205680 h 6012000"/>
              <a:gd name="connsiteX835" fmla="*/ 639212 w 6012000"/>
              <a:gd name="connsiteY835" fmla="*/ 2171918 h 6012000"/>
              <a:gd name="connsiteX836" fmla="*/ 625260 w 6012000"/>
              <a:gd name="connsiteY836" fmla="*/ 2161811 h 6012000"/>
              <a:gd name="connsiteX837" fmla="*/ 5283956 w 6012000"/>
              <a:gd name="connsiteY837" fmla="*/ 2124353 h 6012000"/>
              <a:gd name="connsiteX838" fmla="*/ 5284822 w 6012000"/>
              <a:gd name="connsiteY838" fmla="*/ 2124764 h 6012000"/>
              <a:gd name="connsiteX839" fmla="*/ 5285576 w 6012000"/>
              <a:gd name="connsiteY839" fmla="*/ 2125876 h 6012000"/>
              <a:gd name="connsiteX840" fmla="*/ 5305732 w 6012000"/>
              <a:gd name="connsiteY840" fmla="*/ 1997071 h 6012000"/>
              <a:gd name="connsiteX841" fmla="*/ 5336050 w 6012000"/>
              <a:gd name="connsiteY841" fmla="*/ 2019061 h 6012000"/>
              <a:gd name="connsiteX842" fmla="*/ 5381918 w 6012000"/>
              <a:gd name="connsiteY842" fmla="*/ 2055574 h 6012000"/>
              <a:gd name="connsiteX843" fmla="*/ 5396472 w 6012000"/>
              <a:gd name="connsiteY843" fmla="*/ 2072566 h 6012000"/>
              <a:gd name="connsiteX844" fmla="*/ 5404954 w 6012000"/>
              <a:gd name="connsiteY844" fmla="*/ 2079001 h 6012000"/>
              <a:gd name="connsiteX845" fmla="*/ 5378504 w 6012000"/>
              <a:gd name="connsiteY845" fmla="*/ 2075394 h 6012000"/>
              <a:gd name="connsiteX846" fmla="*/ 5342082 w 6012000"/>
              <a:gd name="connsiteY846" fmla="*/ 2063349 h 6012000"/>
              <a:gd name="connsiteX847" fmla="*/ 5338172 w 6012000"/>
              <a:gd name="connsiteY847" fmla="*/ 2046369 h 6012000"/>
              <a:gd name="connsiteX848" fmla="*/ 5303296 w 6012000"/>
              <a:gd name="connsiteY848" fmla="*/ 2008376 h 6012000"/>
              <a:gd name="connsiteX849" fmla="*/ 5300240 w 6012000"/>
              <a:gd name="connsiteY849" fmla="*/ 2005050 h 6012000"/>
              <a:gd name="connsiteX850" fmla="*/ 5297380 w 6012000"/>
              <a:gd name="connsiteY850" fmla="*/ 1998700 h 6012000"/>
              <a:gd name="connsiteX851" fmla="*/ 634068 w 6012000"/>
              <a:gd name="connsiteY851" fmla="*/ 1943073 h 6012000"/>
              <a:gd name="connsiteX852" fmla="*/ 633782 w 6012000"/>
              <a:gd name="connsiteY852" fmla="*/ 1944385 h 6012000"/>
              <a:gd name="connsiteX853" fmla="*/ 632384 w 6012000"/>
              <a:gd name="connsiteY853" fmla="*/ 1960165 h 6012000"/>
              <a:gd name="connsiteX854" fmla="*/ 633944 w 6012000"/>
              <a:gd name="connsiteY854" fmla="*/ 1994468 h 6012000"/>
              <a:gd name="connsiteX855" fmla="*/ 621538 w 6012000"/>
              <a:gd name="connsiteY855" fmla="*/ 1984973 h 6012000"/>
              <a:gd name="connsiteX856" fmla="*/ 624264 w 6012000"/>
              <a:gd name="connsiteY856" fmla="*/ 1960538 h 6012000"/>
              <a:gd name="connsiteX857" fmla="*/ 5335536 w 6012000"/>
              <a:gd name="connsiteY857" fmla="*/ 1932132 h 6012000"/>
              <a:gd name="connsiteX858" fmla="*/ 5302156 w 6012000"/>
              <a:gd name="connsiteY858" fmla="*/ 1934912 h 6012000"/>
              <a:gd name="connsiteX859" fmla="*/ 5280144 w 6012000"/>
              <a:gd name="connsiteY859" fmla="*/ 1945615 h 6012000"/>
              <a:gd name="connsiteX860" fmla="*/ 5262496 w 6012000"/>
              <a:gd name="connsiteY860" fmla="*/ 1957503 h 6012000"/>
              <a:gd name="connsiteX861" fmla="*/ 5247930 w 6012000"/>
              <a:gd name="connsiteY861" fmla="*/ 1973761 h 6012000"/>
              <a:gd name="connsiteX862" fmla="*/ 5278418 w 6012000"/>
              <a:gd name="connsiteY862" fmla="*/ 2002398 h 6012000"/>
              <a:gd name="connsiteX863" fmla="*/ 5279952 w 6012000"/>
              <a:gd name="connsiteY863" fmla="*/ 2002099 h 6012000"/>
              <a:gd name="connsiteX864" fmla="*/ 5274090 w 6012000"/>
              <a:gd name="connsiteY864" fmla="*/ 2028223 h 6012000"/>
              <a:gd name="connsiteX865" fmla="*/ 5274380 w 6012000"/>
              <a:gd name="connsiteY865" fmla="*/ 2053525 h 6012000"/>
              <a:gd name="connsiteX866" fmla="*/ 5276036 w 6012000"/>
              <a:gd name="connsiteY866" fmla="*/ 2064855 h 6012000"/>
              <a:gd name="connsiteX867" fmla="*/ 5274812 w 6012000"/>
              <a:gd name="connsiteY867" fmla="*/ 2063982 h 6012000"/>
              <a:gd name="connsiteX868" fmla="*/ 5222080 w 6012000"/>
              <a:gd name="connsiteY868" fmla="*/ 2049502 h 6012000"/>
              <a:gd name="connsiteX869" fmla="*/ 5210478 w 6012000"/>
              <a:gd name="connsiteY869" fmla="*/ 2039727 h 6012000"/>
              <a:gd name="connsiteX870" fmla="*/ 5195034 w 6012000"/>
              <a:gd name="connsiteY870" fmla="*/ 2029399 h 6012000"/>
              <a:gd name="connsiteX871" fmla="*/ 5166462 w 6012000"/>
              <a:gd name="connsiteY871" fmla="*/ 2052917 h 6012000"/>
              <a:gd name="connsiteX872" fmla="*/ 5153892 w 6012000"/>
              <a:gd name="connsiteY872" fmla="*/ 2087411 h 6012000"/>
              <a:gd name="connsiteX873" fmla="*/ 5189044 w 6012000"/>
              <a:gd name="connsiteY873" fmla="*/ 2118051 h 6012000"/>
              <a:gd name="connsiteX874" fmla="*/ 5193318 w 6012000"/>
              <a:gd name="connsiteY874" fmla="*/ 2120565 h 6012000"/>
              <a:gd name="connsiteX875" fmla="*/ 5185888 w 6012000"/>
              <a:gd name="connsiteY875" fmla="*/ 2118490 h 6012000"/>
              <a:gd name="connsiteX876" fmla="*/ 5026522 w 6012000"/>
              <a:gd name="connsiteY876" fmla="*/ 2109682 h 6012000"/>
              <a:gd name="connsiteX877" fmla="*/ 5002446 w 6012000"/>
              <a:gd name="connsiteY877" fmla="*/ 2118977 h 6012000"/>
              <a:gd name="connsiteX878" fmla="*/ 4985584 w 6012000"/>
              <a:gd name="connsiteY878" fmla="*/ 2130932 h 6012000"/>
              <a:gd name="connsiteX879" fmla="*/ 4968392 w 6012000"/>
              <a:gd name="connsiteY879" fmla="*/ 2149211 h 6012000"/>
              <a:gd name="connsiteX880" fmla="*/ 5004944 w 6012000"/>
              <a:gd name="connsiteY880" fmla="*/ 2167425 h 6012000"/>
              <a:gd name="connsiteX881" fmla="*/ 5035834 w 6012000"/>
              <a:gd name="connsiteY881" fmla="*/ 2167519 h 6012000"/>
              <a:gd name="connsiteX882" fmla="*/ 5203682 w 6012000"/>
              <a:gd name="connsiteY882" fmla="*/ 2178748 h 6012000"/>
              <a:gd name="connsiteX883" fmla="*/ 5297228 w 6012000"/>
              <a:gd name="connsiteY883" fmla="*/ 2211769 h 6012000"/>
              <a:gd name="connsiteX884" fmla="*/ 5327092 w 6012000"/>
              <a:gd name="connsiteY884" fmla="*/ 2217176 h 6012000"/>
              <a:gd name="connsiteX885" fmla="*/ 5348206 w 6012000"/>
              <a:gd name="connsiteY885" fmla="*/ 2169695 h 6012000"/>
              <a:gd name="connsiteX886" fmla="*/ 5320314 w 6012000"/>
              <a:gd name="connsiteY886" fmla="*/ 2150217 h 6012000"/>
              <a:gd name="connsiteX887" fmla="*/ 5307174 w 6012000"/>
              <a:gd name="connsiteY887" fmla="*/ 2146126 h 6012000"/>
              <a:gd name="connsiteX888" fmla="*/ 5298260 w 6012000"/>
              <a:gd name="connsiteY888" fmla="*/ 2137797 h 6012000"/>
              <a:gd name="connsiteX889" fmla="*/ 5306392 w 6012000"/>
              <a:gd name="connsiteY889" fmla="*/ 2138100 h 6012000"/>
              <a:gd name="connsiteX890" fmla="*/ 5316336 w 6012000"/>
              <a:gd name="connsiteY890" fmla="*/ 2134295 h 6012000"/>
              <a:gd name="connsiteX891" fmla="*/ 5337928 w 6012000"/>
              <a:gd name="connsiteY891" fmla="*/ 2120351 h 6012000"/>
              <a:gd name="connsiteX892" fmla="*/ 5344028 w 6012000"/>
              <a:gd name="connsiteY892" fmla="*/ 2094459 h 6012000"/>
              <a:gd name="connsiteX893" fmla="*/ 5354774 w 6012000"/>
              <a:gd name="connsiteY893" fmla="*/ 2101849 h 6012000"/>
              <a:gd name="connsiteX894" fmla="*/ 5367132 w 6012000"/>
              <a:gd name="connsiteY894" fmla="*/ 2107712 h 6012000"/>
              <a:gd name="connsiteX895" fmla="*/ 5388912 w 6012000"/>
              <a:gd name="connsiteY895" fmla="*/ 2123695 h 6012000"/>
              <a:gd name="connsiteX896" fmla="*/ 5427932 w 6012000"/>
              <a:gd name="connsiteY896" fmla="*/ 2141666 h 6012000"/>
              <a:gd name="connsiteX897" fmla="*/ 5476426 w 6012000"/>
              <a:gd name="connsiteY897" fmla="*/ 2161902 h 6012000"/>
              <a:gd name="connsiteX898" fmla="*/ 5497112 w 6012000"/>
              <a:gd name="connsiteY898" fmla="*/ 2140921 h 6012000"/>
              <a:gd name="connsiteX899" fmla="*/ 5504234 w 6012000"/>
              <a:gd name="connsiteY899" fmla="*/ 2091852 h 6012000"/>
              <a:gd name="connsiteX900" fmla="*/ 5500966 w 6012000"/>
              <a:gd name="connsiteY900" fmla="*/ 2072715 h 6012000"/>
              <a:gd name="connsiteX901" fmla="*/ 5458898 w 6012000"/>
              <a:gd name="connsiteY901" fmla="*/ 2045440 h 6012000"/>
              <a:gd name="connsiteX902" fmla="*/ 5411764 w 6012000"/>
              <a:gd name="connsiteY902" fmla="*/ 2014164 h 6012000"/>
              <a:gd name="connsiteX903" fmla="*/ 5334260 w 6012000"/>
              <a:gd name="connsiteY903" fmla="*/ 1974973 h 6012000"/>
              <a:gd name="connsiteX904" fmla="*/ 5347944 w 6012000"/>
              <a:gd name="connsiteY904" fmla="*/ 1970721 h 6012000"/>
              <a:gd name="connsiteX905" fmla="*/ 5388848 w 6012000"/>
              <a:gd name="connsiteY905" fmla="*/ 1956897 h 6012000"/>
              <a:gd name="connsiteX906" fmla="*/ 5367548 w 6012000"/>
              <a:gd name="connsiteY906" fmla="*/ 1937017 h 6012000"/>
              <a:gd name="connsiteX907" fmla="*/ 5335536 w 6012000"/>
              <a:gd name="connsiteY907" fmla="*/ 1932132 h 6012000"/>
              <a:gd name="connsiteX908" fmla="*/ 5506238 w 6012000"/>
              <a:gd name="connsiteY908" fmla="*/ 1889542 h 6012000"/>
              <a:gd name="connsiteX909" fmla="*/ 5479856 w 6012000"/>
              <a:gd name="connsiteY909" fmla="*/ 1916883 h 6012000"/>
              <a:gd name="connsiteX910" fmla="*/ 5453874 w 6012000"/>
              <a:gd name="connsiteY910" fmla="*/ 1961912 h 6012000"/>
              <a:gd name="connsiteX911" fmla="*/ 5433604 w 6012000"/>
              <a:gd name="connsiteY911" fmla="*/ 1963875 h 6012000"/>
              <a:gd name="connsiteX912" fmla="*/ 5406536 w 6012000"/>
              <a:gd name="connsiteY912" fmla="*/ 1956038 h 6012000"/>
              <a:gd name="connsiteX913" fmla="*/ 5397732 w 6012000"/>
              <a:gd name="connsiteY913" fmla="*/ 1967782 h 6012000"/>
              <a:gd name="connsiteX914" fmla="*/ 5409642 w 6012000"/>
              <a:gd name="connsiteY914" fmla="*/ 1983111 h 6012000"/>
              <a:gd name="connsiteX915" fmla="*/ 5417446 w 6012000"/>
              <a:gd name="connsiteY915" fmla="*/ 1997441 h 6012000"/>
              <a:gd name="connsiteX916" fmla="*/ 5429586 w 6012000"/>
              <a:gd name="connsiteY916" fmla="*/ 2012150 h 6012000"/>
              <a:gd name="connsiteX917" fmla="*/ 5442988 w 6012000"/>
              <a:gd name="connsiteY917" fmla="*/ 2018063 h 6012000"/>
              <a:gd name="connsiteX918" fmla="*/ 5447232 w 6012000"/>
              <a:gd name="connsiteY918" fmla="*/ 2023539 h 6012000"/>
              <a:gd name="connsiteX919" fmla="*/ 5497624 w 6012000"/>
              <a:gd name="connsiteY919" fmla="*/ 2024640 h 6012000"/>
              <a:gd name="connsiteX920" fmla="*/ 5515104 w 6012000"/>
              <a:gd name="connsiteY920" fmla="*/ 2001459 h 6012000"/>
              <a:gd name="connsiteX921" fmla="*/ 5525900 w 6012000"/>
              <a:gd name="connsiteY921" fmla="*/ 1971038 h 6012000"/>
              <a:gd name="connsiteX922" fmla="*/ 5518318 w 6012000"/>
              <a:gd name="connsiteY922" fmla="*/ 1952662 h 6012000"/>
              <a:gd name="connsiteX923" fmla="*/ 5506238 w 6012000"/>
              <a:gd name="connsiteY923" fmla="*/ 1889542 h 6012000"/>
              <a:gd name="connsiteX924" fmla="*/ 665384 w 6012000"/>
              <a:gd name="connsiteY924" fmla="*/ 1819566 h 6012000"/>
              <a:gd name="connsiteX925" fmla="*/ 642612 w 6012000"/>
              <a:gd name="connsiteY925" fmla="*/ 1824119 h 6012000"/>
              <a:gd name="connsiteX926" fmla="*/ 588160 w 6012000"/>
              <a:gd name="connsiteY926" fmla="*/ 1886006 h 6012000"/>
              <a:gd name="connsiteX927" fmla="*/ 566362 w 6012000"/>
              <a:gd name="connsiteY927" fmla="*/ 1931590 h 6012000"/>
              <a:gd name="connsiteX928" fmla="*/ 534994 w 6012000"/>
              <a:gd name="connsiteY928" fmla="*/ 1932339 h 6012000"/>
              <a:gd name="connsiteX929" fmla="*/ 432566 w 6012000"/>
              <a:gd name="connsiteY929" fmla="*/ 1960368 h 6012000"/>
              <a:gd name="connsiteX930" fmla="*/ 421852 w 6012000"/>
              <a:gd name="connsiteY930" fmla="*/ 1972250 h 6012000"/>
              <a:gd name="connsiteX931" fmla="*/ 432592 w 6012000"/>
              <a:gd name="connsiteY931" fmla="*/ 1986179 h 6012000"/>
              <a:gd name="connsiteX932" fmla="*/ 453548 w 6012000"/>
              <a:gd name="connsiteY932" fmla="*/ 1994077 h 6012000"/>
              <a:gd name="connsiteX933" fmla="*/ 497980 w 6012000"/>
              <a:gd name="connsiteY933" fmla="*/ 1984165 h 6012000"/>
              <a:gd name="connsiteX934" fmla="*/ 540744 w 6012000"/>
              <a:gd name="connsiteY934" fmla="*/ 2013709 h 6012000"/>
              <a:gd name="connsiteX935" fmla="*/ 530112 w 6012000"/>
              <a:gd name="connsiteY935" fmla="*/ 2141928 h 6012000"/>
              <a:gd name="connsiteX936" fmla="*/ 587004 w 6012000"/>
              <a:gd name="connsiteY936" fmla="*/ 2094756 h 6012000"/>
              <a:gd name="connsiteX937" fmla="*/ 618436 w 6012000"/>
              <a:gd name="connsiteY937" fmla="*/ 2050552 h 6012000"/>
              <a:gd name="connsiteX938" fmla="*/ 642726 w 6012000"/>
              <a:gd name="connsiteY938" fmla="*/ 2109689 h 6012000"/>
              <a:gd name="connsiteX939" fmla="*/ 690308 w 6012000"/>
              <a:gd name="connsiteY939" fmla="*/ 2167316 h 6012000"/>
              <a:gd name="connsiteX940" fmla="*/ 707276 w 6012000"/>
              <a:gd name="connsiteY940" fmla="*/ 2123487 h 6012000"/>
              <a:gd name="connsiteX941" fmla="*/ 728080 w 6012000"/>
              <a:gd name="connsiteY941" fmla="*/ 2125542 h 6012000"/>
              <a:gd name="connsiteX942" fmla="*/ 1005930 w 6012000"/>
              <a:gd name="connsiteY942" fmla="*/ 2298484 h 6012000"/>
              <a:gd name="connsiteX943" fmla="*/ 879444 w 6012000"/>
              <a:gd name="connsiteY943" fmla="*/ 2150714 h 6012000"/>
              <a:gd name="connsiteX944" fmla="*/ 734092 w 6012000"/>
              <a:gd name="connsiteY944" fmla="*/ 2048997 h 6012000"/>
              <a:gd name="connsiteX945" fmla="*/ 755512 w 6012000"/>
              <a:gd name="connsiteY945" fmla="*/ 1999882 h 6012000"/>
              <a:gd name="connsiteX946" fmla="*/ 708944 w 6012000"/>
              <a:gd name="connsiteY946" fmla="*/ 1967671 h 6012000"/>
              <a:gd name="connsiteX947" fmla="*/ 684456 w 6012000"/>
              <a:gd name="connsiteY947" fmla="*/ 1987708 h 6012000"/>
              <a:gd name="connsiteX948" fmla="*/ 689364 w 6012000"/>
              <a:gd name="connsiteY948" fmla="*/ 1968411 h 6012000"/>
              <a:gd name="connsiteX949" fmla="*/ 703868 w 6012000"/>
              <a:gd name="connsiteY949" fmla="*/ 1910438 h 6012000"/>
              <a:gd name="connsiteX950" fmla="*/ 716308 w 6012000"/>
              <a:gd name="connsiteY950" fmla="*/ 1852119 h 6012000"/>
              <a:gd name="connsiteX951" fmla="*/ 665384 w 6012000"/>
              <a:gd name="connsiteY951" fmla="*/ 1819566 h 6012000"/>
              <a:gd name="connsiteX952" fmla="*/ 5136056 w 6012000"/>
              <a:gd name="connsiteY952" fmla="*/ 1818498 h 6012000"/>
              <a:gd name="connsiteX953" fmla="*/ 5099920 w 6012000"/>
              <a:gd name="connsiteY953" fmla="*/ 1838287 h 6012000"/>
              <a:gd name="connsiteX954" fmla="*/ 5097212 w 6012000"/>
              <a:gd name="connsiteY954" fmla="*/ 1847444 h 6012000"/>
              <a:gd name="connsiteX955" fmla="*/ 5053736 w 6012000"/>
              <a:gd name="connsiteY955" fmla="*/ 1874325 h 6012000"/>
              <a:gd name="connsiteX956" fmla="*/ 5017180 w 6012000"/>
              <a:gd name="connsiteY956" fmla="*/ 1891986 h 6012000"/>
              <a:gd name="connsiteX957" fmla="*/ 4984820 w 6012000"/>
              <a:gd name="connsiteY957" fmla="*/ 1901566 h 6012000"/>
              <a:gd name="connsiteX958" fmla="*/ 4934822 w 6012000"/>
              <a:gd name="connsiteY958" fmla="*/ 1918714 h 6012000"/>
              <a:gd name="connsiteX959" fmla="*/ 4921464 w 6012000"/>
              <a:gd name="connsiteY959" fmla="*/ 1943887 h 6012000"/>
              <a:gd name="connsiteX960" fmla="*/ 4904712 w 6012000"/>
              <a:gd name="connsiteY960" fmla="*/ 1971060 h 6012000"/>
              <a:gd name="connsiteX961" fmla="*/ 4914980 w 6012000"/>
              <a:gd name="connsiteY961" fmla="*/ 1980980 h 6012000"/>
              <a:gd name="connsiteX962" fmla="*/ 4916278 w 6012000"/>
              <a:gd name="connsiteY962" fmla="*/ 1979707 h 6012000"/>
              <a:gd name="connsiteX963" fmla="*/ 4920972 w 6012000"/>
              <a:gd name="connsiteY963" fmla="*/ 1988665 h 6012000"/>
              <a:gd name="connsiteX964" fmla="*/ 4947996 w 6012000"/>
              <a:gd name="connsiteY964" fmla="*/ 1996901 h 6012000"/>
              <a:gd name="connsiteX965" fmla="*/ 4985790 w 6012000"/>
              <a:gd name="connsiteY965" fmla="*/ 1982400 h 6012000"/>
              <a:gd name="connsiteX966" fmla="*/ 5095748 w 6012000"/>
              <a:gd name="connsiteY966" fmla="*/ 1919297 h 6012000"/>
              <a:gd name="connsiteX967" fmla="*/ 5111436 w 6012000"/>
              <a:gd name="connsiteY967" fmla="*/ 1907302 h 6012000"/>
              <a:gd name="connsiteX968" fmla="*/ 5147914 w 6012000"/>
              <a:gd name="connsiteY968" fmla="*/ 1870476 h 6012000"/>
              <a:gd name="connsiteX969" fmla="*/ 5136056 w 6012000"/>
              <a:gd name="connsiteY969" fmla="*/ 1818498 h 6012000"/>
              <a:gd name="connsiteX970" fmla="*/ 5243182 w 6012000"/>
              <a:gd name="connsiteY970" fmla="*/ 1748828 h 6012000"/>
              <a:gd name="connsiteX971" fmla="*/ 5215660 w 6012000"/>
              <a:gd name="connsiteY971" fmla="*/ 1758832 h 6012000"/>
              <a:gd name="connsiteX972" fmla="*/ 5220848 w 6012000"/>
              <a:gd name="connsiteY972" fmla="*/ 1780773 h 6012000"/>
              <a:gd name="connsiteX973" fmla="*/ 5228194 w 6012000"/>
              <a:gd name="connsiteY973" fmla="*/ 1809121 h 6012000"/>
              <a:gd name="connsiteX974" fmla="*/ 5235814 w 6012000"/>
              <a:gd name="connsiteY974" fmla="*/ 1810671 h 6012000"/>
              <a:gd name="connsiteX975" fmla="*/ 5179520 w 6012000"/>
              <a:gd name="connsiteY975" fmla="*/ 1891100 h 6012000"/>
              <a:gd name="connsiteX976" fmla="*/ 5177280 w 6012000"/>
              <a:gd name="connsiteY976" fmla="*/ 1896642 h 6012000"/>
              <a:gd name="connsiteX977" fmla="*/ 5177710 w 6012000"/>
              <a:gd name="connsiteY977" fmla="*/ 1900726 h 6012000"/>
              <a:gd name="connsiteX978" fmla="*/ 5176026 w 6012000"/>
              <a:gd name="connsiteY978" fmla="*/ 1898260 h 6012000"/>
              <a:gd name="connsiteX979" fmla="*/ 5172646 w 6012000"/>
              <a:gd name="connsiteY979" fmla="*/ 1889989 h 6012000"/>
              <a:gd name="connsiteX980" fmla="*/ 5156678 w 6012000"/>
              <a:gd name="connsiteY980" fmla="*/ 1895236 h 6012000"/>
              <a:gd name="connsiteX981" fmla="*/ 5151220 w 6012000"/>
              <a:gd name="connsiteY981" fmla="*/ 1922096 h 6012000"/>
              <a:gd name="connsiteX982" fmla="*/ 5157894 w 6012000"/>
              <a:gd name="connsiteY982" fmla="*/ 1958359 h 6012000"/>
              <a:gd name="connsiteX983" fmla="*/ 5184404 w 6012000"/>
              <a:gd name="connsiteY983" fmla="*/ 1990779 h 6012000"/>
              <a:gd name="connsiteX984" fmla="*/ 5222950 w 6012000"/>
              <a:gd name="connsiteY984" fmla="*/ 1945141 h 6012000"/>
              <a:gd name="connsiteX985" fmla="*/ 5227444 w 6012000"/>
              <a:gd name="connsiteY985" fmla="*/ 1920897 h 6012000"/>
              <a:gd name="connsiteX986" fmla="*/ 5228466 w 6012000"/>
              <a:gd name="connsiteY986" fmla="*/ 1889698 h 6012000"/>
              <a:gd name="connsiteX987" fmla="*/ 5231908 w 6012000"/>
              <a:gd name="connsiteY987" fmla="*/ 1887860 h 6012000"/>
              <a:gd name="connsiteX988" fmla="*/ 5232240 w 6012000"/>
              <a:gd name="connsiteY988" fmla="*/ 1889477 h 6012000"/>
              <a:gd name="connsiteX989" fmla="*/ 5244214 w 6012000"/>
              <a:gd name="connsiteY989" fmla="*/ 1887199 h 6012000"/>
              <a:gd name="connsiteX990" fmla="*/ 5319400 w 6012000"/>
              <a:gd name="connsiteY990" fmla="*/ 1871094 h 6012000"/>
              <a:gd name="connsiteX991" fmla="*/ 5373814 w 6012000"/>
              <a:gd name="connsiteY991" fmla="*/ 1846942 h 6012000"/>
              <a:gd name="connsiteX992" fmla="*/ 5394160 w 6012000"/>
              <a:gd name="connsiteY992" fmla="*/ 1824413 h 6012000"/>
              <a:gd name="connsiteX993" fmla="*/ 5390468 w 6012000"/>
              <a:gd name="connsiteY993" fmla="*/ 1781618 h 6012000"/>
              <a:gd name="connsiteX994" fmla="*/ 5386368 w 6012000"/>
              <a:gd name="connsiteY994" fmla="*/ 1758028 h 6012000"/>
              <a:gd name="connsiteX995" fmla="*/ 5265984 w 6012000"/>
              <a:gd name="connsiteY995" fmla="*/ 1752652 h 6012000"/>
              <a:gd name="connsiteX996" fmla="*/ 5243182 w 6012000"/>
              <a:gd name="connsiteY996" fmla="*/ 1748828 h 6012000"/>
              <a:gd name="connsiteX997" fmla="*/ 1798516 w 6012000"/>
              <a:gd name="connsiteY997" fmla="*/ 1070434 h 6012000"/>
              <a:gd name="connsiteX998" fmla="*/ 1763952 w 6012000"/>
              <a:gd name="connsiteY998" fmla="*/ 1077890 h 6012000"/>
              <a:gd name="connsiteX999" fmla="*/ 1642990 w 6012000"/>
              <a:gd name="connsiteY999" fmla="*/ 1234185 h 6012000"/>
              <a:gd name="connsiteX1000" fmla="*/ 1666212 w 6012000"/>
              <a:gd name="connsiteY1000" fmla="*/ 1245440 h 6012000"/>
              <a:gd name="connsiteX1001" fmla="*/ 1706520 w 6012000"/>
              <a:gd name="connsiteY1001" fmla="*/ 1230188 h 6012000"/>
              <a:gd name="connsiteX1002" fmla="*/ 1779910 w 6012000"/>
              <a:gd name="connsiteY1002" fmla="*/ 1164638 h 6012000"/>
              <a:gd name="connsiteX1003" fmla="*/ 1833160 w 6012000"/>
              <a:gd name="connsiteY1003" fmla="*/ 1082431 h 6012000"/>
              <a:gd name="connsiteX1004" fmla="*/ 1798516 w 6012000"/>
              <a:gd name="connsiteY1004" fmla="*/ 1070434 h 6012000"/>
              <a:gd name="connsiteX1005" fmla="*/ 3006000 w 6012000"/>
              <a:gd name="connsiteY1005" fmla="*/ 1058110 h 6012000"/>
              <a:gd name="connsiteX1006" fmla="*/ 1058112 w 6012000"/>
              <a:gd name="connsiteY1006" fmla="*/ 3006000 h 6012000"/>
              <a:gd name="connsiteX1007" fmla="*/ 3006000 w 6012000"/>
              <a:gd name="connsiteY1007" fmla="*/ 4953890 h 6012000"/>
              <a:gd name="connsiteX1008" fmla="*/ 4953892 w 6012000"/>
              <a:gd name="connsiteY1008" fmla="*/ 3006000 h 6012000"/>
              <a:gd name="connsiteX1009" fmla="*/ 3006000 w 6012000"/>
              <a:gd name="connsiteY1009" fmla="*/ 1058110 h 6012000"/>
              <a:gd name="connsiteX1010" fmla="*/ 1381516 w 6012000"/>
              <a:gd name="connsiteY1010" fmla="*/ 1032193 h 6012000"/>
              <a:gd name="connsiteX1011" fmla="*/ 1429008 w 6012000"/>
              <a:gd name="connsiteY1011" fmla="*/ 1106432 h 6012000"/>
              <a:gd name="connsiteX1012" fmla="*/ 1475988 w 6012000"/>
              <a:gd name="connsiteY1012" fmla="*/ 1176726 h 6012000"/>
              <a:gd name="connsiteX1013" fmla="*/ 1517364 w 6012000"/>
              <a:gd name="connsiteY1013" fmla="*/ 1261520 h 6012000"/>
              <a:gd name="connsiteX1014" fmla="*/ 1587394 w 6012000"/>
              <a:gd name="connsiteY1014" fmla="*/ 1323278 h 6012000"/>
              <a:gd name="connsiteX1015" fmla="*/ 1612966 w 6012000"/>
              <a:gd name="connsiteY1015" fmla="*/ 1278945 h 6012000"/>
              <a:gd name="connsiteX1016" fmla="*/ 1494538 w 6012000"/>
              <a:gd name="connsiteY1016" fmla="*/ 1060096 h 6012000"/>
              <a:gd name="connsiteX1017" fmla="*/ 1440408 w 6012000"/>
              <a:gd name="connsiteY1017" fmla="*/ 1046983 h 6012000"/>
              <a:gd name="connsiteX1018" fmla="*/ 1381516 w 6012000"/>
              <a:gd name="connsiteY1018" fmla="*/ 1032193 h 6012000"/>
              <a:gd name="connsiteX1019" fmla="*/ 3006000 w 6012000"/>
              <a:gd name="connsiteY1019" fmla="*/ 1008000 h 6012000"/>
              <a:gd name="connsiteX1020" fmla="*/ 5004000 w 6012000"/>
              <a:gd name="connsiteY1020" fmla="*/ 3006000 h 6012000"/>
              <a:gd name="connsiteX1021" fmla="*/ 3006000 w 6012000"/>
              <a:gd name="connsiteY1021" fmla="*/ 5004000 h 6012000"/>
              <a:gd name="connsiteX1022" fmla="*/ 1008000 w 6012000"/>
              <a:gd name="connsiteY1022" fmla="*/ 3006000 h 6012000"/>
              <a:gd name="connsiteX1023" fmla="*/ 3006000 w 6012000"/>
              <a:gd name="connsiteY1023" fmla="*/ 1008000 h 6012000"/>
              <a:gd name="connsiteX1024" fmla="*/ 3006000 w 6012000"/>
              <a:gd name="connsiteY1024" fmla="*/ 950798 h 6012000"/>
              <a:gd name="connsiteX1025" fmla="*/ 950800 w 6012000"/>
              <a:gd name="connsiteY1025" fmla="*/ 3006000 h 6012000"/>
              <a:gd name="connsiteX1026" fmla="*/ 3006000 w 6012000"/>
              <a:gd name="connsiteY1026" fmla="*/ 5061202 h 6012000"/>
              <a:gd name="connsiteX1027" fmla="*/ 5061204 w 6012000"/>
              <a:gd name="connsiteY1027" fmla="*/ 3006000 h 6012000"/>
              <a:gd name="connsiteX1028" fmla="*/ 3006000 w 6012000"/>
              <a:gd name="connsiteY1028" fmla="*/ 950798 h 6012000"/>
              <a:gd name="connsiteX1029" fmla="*/ 1591938 w 6012000"/>
              <a:gd name="connsiteY1029" fmla="*/ 898493 h 6012000"/>
              <a:gd name="connsiteX1030" fmla="*/ 1559488 w 6012000"/>
              <a:gd name="connsiteY1030" fmla="*/ 899283 h 6012000"/>
              <a:gd name="connsiteX1031" fmla="*/ 1552056 w 6012000"/>
              <a:gd name="connsiteY1031" fmla="*/ 904834 h 6012000"/>
              <a:gd name="connsiteX1032" fmla="*/ 1524432 w 6012000"/>
              <a:gd name="connsiteY1032" fmla="*/ 955181 h 6012000"/>
              <a:gd name="connsiteX1033" fmla="*/ 1506752 w 6012000"/>
              <a:gd name="connsiteY1033" fmla="*/ 1011904 h 6012000"/>
              <a:gd name="connsiteX1034" fmla="*/ 1560740 w 6012000"/>
              <a:gd name="connsiteY1034" fmla="*/ 998732 h 6012000"/>
              <a:gd name="connsiteX1035" fmla="*/ 1578252 w 6012000"/>
              <a:gd name="connsiteY1035" fmla="*/ 1008866 h 6012000"/>
              <a:gd name="connsiteX1036" fmla="*/ 1548004 w 6012000"/>
              <a:gd name="connsiteY1036" fmla="*/ 1072130 h 6012000"/>
              <a:gd name="connsiteX1037" fmla="*/ 1599364 w 6012000"/>
              <a:gd name="connsiteY1037" fmla="*/ 1068870 h 6012000"/>
              <a:gd name="connsiteX1038" fmla="*/ 1610800 w 6012000"/>
              <a:gd name="connsiteY1038" fmla="*/ 1086929 h 6012000"/>
              <a:gd name="connsiteX1039" fmla="*/ 1633148 w 6012000"/>
              <a:gd name="connsiteY1039" fmla="*/ 1152143 h 6012000"/>
              <a:gd name="connsiteX1040" fmla="*/ 1695030 w 6012000"/>
              <a:gd name="connsiteY1040" fmla="*/ 1129485 h 6012000"/>
              <a:gd name="connsiteX1041" fmla="*/ 1743612 w 6012000"/>
              <a:gd name="connsiteY1041" fmla="*/ 1076772 h 6012000"/>
              <a:gd name="connsiteX1042" fmla="*/ 1714184 w 6012000"/>
              <a:gd name="connsiteY1042" fmla="*/ 1027694 h 6012000"/>
              <a:gd name="connsiteX1043" fmla="*/ 1689844 w 6012000"/>
              <a:gd name="connsiteY1043" fmla="*/ 987047 h 6012000"/>
              <a:gd name="connsiteX1044" fmla="*/ 1720978 w 6012000"/>
              <a:gd name="connsiteY1044" fmla="*/ 978930 h 6012000"/>
              <a:gd name="connsiteX1045" fmla="*/ 1770316 w 6012000"/>
              <a:gd name="connsiteY1045" fmla="*/ 983586 h 6012000"/>
              <a:gd name="connsiteX1046" fmla="*/ 1771758 w 6012000"/>
              <a:gd name="connsiteY1046" fmla="*/ 945335 h 6012000"/>
              <a:gd name="connsiteX1047" fmla="*/ 1737450 w 6012000"/>
              <a:gd name="connsiteY1047" fmla="*/ 914273 h 6012000"/>
              <a:gd name="connsiteX1048" fmla="*/ 1672112 w 6012000"/>
              <a:gd name="connsiteY1048" fmla="*/ 938911 h 6012000"/>
              <a:gd name="connsiteX1049" fmla="*/ 1671250 w 6012000"/>
              <a:gd name="connsiteY1049" fmla="*/ 996054 h 6012000"/>
              <a:gd name="connsiteX1050" fmla="*/ 1679616 w 6012000"/>
              <a:gd name="connsiteY1050" fmla="*/ 1035599 h 6012000"/>
              <a:gd name="connsiteX1051" fmla="*/ 1668028 w 6012000"/>
              <a:gd name="connsiteY1051" fmla="*/ 1057458 h 6012000"/>
              <a:gd name="connsiteX1052" fmla="*/ 1662860 w 6012000"/>
              <a:gd name="connsiteY1052" fmla="*/ 1002031 h 6012000"/>
              <a:gd name="connsiteX1053" fmla="*/ 1618906 w 6012000"/>
              <a:gd name="connsiteY1053" fmla="*/ 973864 h 6012000"/>
              <a:gd name="connsiteX1054" fmla="*/ 1602456 w 6012000"/>
              <a:gd name="connsiteY1054" fmla="*/ 921566 h 6012000"/>
              <a:gd name="connsiteX1055" fmla="*/ 1591938 w 6012000"/>
              <a:gd name="connsiteY1055" fmla="*/ 898493 h 6012000"/>
              <a:gd name="connsiteX1056" fmla="*/ 4282590 w 6012000"/>
              <a:gd name="connsiteY1056" fmla="*/ 792607 h 6012000"/>
              <a:gd name="connsiteX1057" fmla="*/ 4183524 w 6012000"/>
              <a:gd name="connsiteY1057" fmla="*/ 806672 h 6012000"/>
              <a:gd name="connsiteX1058" fmla="*/ 4122932 w 6012000"/>
              <a:gd name="connsiteY1058" fmla="*/ 875226 h 6012000"/>
              <a:gd name="connsiteX1059" fmla="*/ 4215314 w 6012000"/>
              <a:gd name="connsiteY1059" fmla="*/ 860253 h 6012000"/>
              <a:gd name="connsiteX1060" fmla="*/ 4282590 w 6012000"/>
              <a:gd name="connsiteY1060" fmla="*/ 792607 h 6012000"/>
              <a:gd name="connsiteX1061" fmla="*/ 4458362 w 6012000"/>
              <a:gd name="connsiteY1061" fmla="*/ 743832 h 6012000"/>
              <a:gd name="connsiteX1062" fmla="*/ 4447430 w 6012000"/>
              <a:gd name="connsiteY1062" fmla="*/ 774544 h 6012000"/>
              <a:gd name="connsiteX1063" fmla="*/ 4465602 w 6012000"/>
              <a:gd name="connsiteY1063" fmla="*/ 835123 h 6012000"/>
              <a:gd name="connsiteX1064" fmla="*/ 4517446 w 6012000"/>
              <a:gd name="connsiteY1064" fmla="*/ 821193 h 6012000"/>
              <a:gd name="connsiteX1065" fmla="*/ 4565670 w 6012000"/>
              <a:gd name="connsiteY1065" fmla="*/ 827774 h 6012000"/>
              <a:gd name="connsiteX1066" fmla="*/ 4544224 w 6012000"/>
              <a:gd name="connsiteY1066" fmla="*/ 855573 h 6012000"/>
              <a:gd name="connsiteX1067" fmla="*/ 4320552 w 6012000"/>
              <a:gd name="connsiteY1067" fmla="*/ 821965 h 6012000"/>
              <a:gd name="connsiteX1068" fmla="*/ 4354582 w 6012000"/>
              <a:gd name="connsiteY1068" fmla="*/ 862997 h 6012000"/>
              <a:gd name="connsiteX1069" fmla="*/ 4348316 w 6012000"/>
              <a:gd name="connsiteY1069" fmla="*/ 864156 h 6012000"/>
              <a:gd name="connsiteX1070" fmla="*/ 4303552 w 6012000"/>
              <a:gd name="connsiteY1070" fmla="*/ 853629 h 6012000"/>
              <a:gd name="connsiteX1071" fmla="*/ 4304220 w 6012000"/>
              <a:gd name="connsiteY1071" fmla="*/ 878116 h 6012000"/>
              <a:gd name="connsiteX1072" fmla="*/ 4446724 w 6012000"/>
              <a:gd name="connsiteY1072" fmla="*/ 940795 h 6012000"/>
              <a:gd name="connsiteX1073" fmla="*/ 4575830 w 6012000"/>
              <a:gd name="connsiteY1073" fmla="*/ 994847 h 6012000"/>
              <a:gd name="connsiteX1074" fmla="*/ 4447022 w 6012000"/>
              <a:gd name="connsiteY1074" fmla="*/ 972192 h 6012000"/>
              <a:gd name="connsiteX1075" fmla="*/ 4317788 w 6012000"/>
              <a:gd name="connsiteY1075" fmla="*/ 934832 h 6012000"/>
              <a:gd name="connsiteX1076" fmla="*/ 4280494 w 6012000"/>
              <a:gd name="connsiteY1076" fmla="*/ 942913 h 6012000"/>
              <a:gd name="connsiteX1077" fmla="*/ 4256358 w 6012000"/>
              <a:gd name="connsiteY1077" fmla="*/ 978660 h 6012000"/>
              <a:gd name="connsiteX1078" fmla="*/ 4386848 w 6012000"/>
              <a:gd name="connsiteY1078" fmla="*/ 1015502 h 6012000"/>
              <a:gd name="connsiteX1079" fmla="*/ 4285900 w 6012000"/>
              <a:gd name="connsiteY1079" fmla="*/ 1072458 h 6012000"/>
              <a:gd name="connsiteX1080" fmla="*/ 4202070 w 6012000"/>
              <a:gd name="connsiteY1080" fmla="*/ 1049121 h 6012000"/>
              <a:gd name="connsiteX1081" fmla="*/ 4140550 w 6012000"/>
              <a:gd name="connsiteY1081" fmla="*/ 992544 h 6012000"/>
              <a:gd name="connsiteX1082" fmla="*/ 4125786 w 6012000"/>
              <a:gd name="connsiteY1082" fmla="*/ 1024080 h 6012000"/>
              <a:gd name="connsiteX1083" fmla="*/ 4149656 w 6012000"/>
              <a:gd name="connsiteY1083" fmla="*/ 1063168 h 6012000"/>
              <a:gd name="connsiteX1084" fmla="*/ 4218576 w 6012000"/>
              <a:gd name="connsiteY1084" fmla="*/ 1108516 h 6012000"/>
              <a:gd name="connsiteX1085" fmla="*/ 4288532 w 6012000"/>
              <a:gd name="connsiteY1085" fmla="*/ 1135197 h 6012000"/>
              <a:gd name="connsiteX1086" fmla="*/ 4220044 w 6012000"/>
              <a:gd name="connsiteY1086" fmla="*/ 1211414 h 6012000"/>
              <a:gd name="connsiteX1087" fmla="*/ 4123776 w 6012000"/>
              <a:gd name="connsiteY1087" fmla="*/ 1213458 h 6012000"/>
              <a:gd name="connsiteX1088" fmla="*/ 4095958 w 6012000"/>
              <a:gd name="connsiteY1088" fmla="*/ 1239890 h 6012000"/>
              <a:gd name="connsiteX1089" fmla="*/ 4198524 w 6012000"/>
              <a:gd name="connsiteY1089" fmla="*/ 1287750 h 6012000"/>
              <a:gd name="connsiteX1090" fmla="*/ 4286184 w 6012000"/>
              <a:gd name="connsiteY1090" fmla="*/ 1230480 h 6012000"/>
              <a:gd name="connsiteX1091" fmla="*/ 4323348 w 6012000"/>
              <a:gd name="connsiteY1091" fmla="*/ 1181394 h 6012000"/>
              <a:gd name="connsiteX1092" fmla="*/ 4366672 w 6012000"/>
              <a:gd name="connsiteY1092" fmla="*/ 1175745 h 6012000"/>
              <a:gd name="connsiteX1093" fmla="*/ 4434476 w 6012000"/>
              <a:gd name="connsiteY1093" fmla="*/ 1210613 h 6012000"/>
              <a:gd name="connsiteX1094" fmla="*/ 4471666 w 6012000"/>
              <a:gd name="connsiteY1094" fmla="*/ 1163723 h 6012000"/>
              <a:gd name="connsiteX1095" fmla="*/ 4402812 w 6012000"/>
              <a:gd name="connsiteY1095" fmla="*/ 1112027 h 6012000"/>
              <a:gd name="connsiteX1096" fmla="*/ 4337958 w 6012000"/>
              <a:gd name="connsiteY1096" fmla="*/ 1082669 h 6012000"/>
              <a:gd name="connsiteX1097" fmla="*/ 4415434 w 6012000"/>
              <a:gd name="connsiteY1097" fmla="*/ 1068309 h 6012000"/>
              <a:gd name="connsiteX1098" fmla="*/ 4484822 w 6012000"/>
              <a:gd name="connsiteY1098" fmla="*/ 1027217 h 6012000"/>
              <a:gd name="connsiteX1099" fmla="*/ 4560820 w 6012000"/>
              <a:gd name="connsiteY1099" fmla="*/ 1049429 h 6012000"/>
              <a:gd name="connsiteX1100" fmla="*/ 4646102 w 6012000"/>
              <a:gd name="connsiteY1100" fmla="*/ 1044913 h 6012000"/>
              <a:gd name="connsiteX1101" fmla="*/ 4579008 w 6012000"/>
              <a:gd name="connsiteY1101" fmla="*/ 947000 h 6012000"/>
              <a:gd name="connsiteX1102" fmla="*/ 4481676 w 6012000"/>
              <a:gd name="connsiteY1102" fmla="*/ 896559 h 6012000"/>
              <a:gd name="connsiteX1103" fmla="*/ 4565914 w 6012000"/>
              <a:gd name="connsiteY1103" fmla="*/ 914247 h 6012000"/>
              <a:gd name="connsiteX1104" fmla="*/ 4633852 w 6012000"/>
              <a:gd name="connsiteY1104" fmla="*/ 863639 h 6012000"/>
              <a:gd name="connsiteX1105" fmla="*/ 4616460 w 6012000"/>
              <a:gd name="connsiteY1105" fmla="*/ 824634 h 6012000"/>
              <a:gd name="connsiteX1106" fmla="*/ 4496572 w 6012000"/>
              <a:gd name="connsiteY1106" fmla="*/ 784522 h 6012000"/>
              <a:gd name="connsiteX1107" fmla="*/ 4467320 w 6012000"/>
              <a:gd name="connsiteY1107" fmla="*/ 749306 h 6012000"/>
              <a:gd name="connsiteX1108" fmla="*/ 4458362 w 6012000"/>
              <a:gd name="connsiteY1108" fmla="*/ 743832 h 6012000"/>
              <a:gd name="connsiteX1109" fmla="*/ 1612080 w 6012000"/>
              <a:gd name="connsiteY1109" fmla="*/ 704550 h 6012000"/>
              <a:gd name="connsiteX1110" fmla="*/ 1566926 w 6012000"/>
              <a:gd name="connsiteY1110" fmla="*/ 723128 h 6012000"/>
              <a:gd name="connsiteX1111" fmla="*/ 1476528 w 6012000"/>
              <a:gd name="connsiteY1111" fmla="*/ 823963 h 6012000"/>
              <a:gd name="connsiteX1112" fmla="*/ 1417028 w 6012000"/>
              <a:gd name="connsiteY1112" fmla="*/ 932899 h 6012000"/>
              <a:gd name="connsiteX1113" fmla="*/ 1402268 w 6012000"/>
              <a:gd name="connsiteY1113" fmla="*/ 948603 h 6012000"/>
              <a:gd name="connsiteX1114" fmla="*/ 1446400 w 6012000"/>
              <a:gd name="connsiteY1114" fmla="*/ 971769 h 6012000"/>
              <a:gd name="connsiteX1115" fmla="*/ 1524976 w 6012000"/>
              <a:gd name="connsiteY1115" fmla="*/ 886869 h 6012000"/>
              <a:gd name="connsiteX1116" fmla="*/ 1583876 w 6012000"/>
              <a:gd name="connsiteY1116" fmla="*/ 782096 h 6012000"/>
              <a:gd name="connsiteX1117" fmla="*/ 1636432 w 6012000"/>
              <a:gd name="connsiteY1117" fmla="*/ 762250 h 6012000"/>
              <a:gd name="connsiteX1118" fmla="*/ 1686644 w 6012000"/>
              <a:gd name="connsiteY1118" fmla="*/ 819291 h 6012000"/>
              <a:gd name="connsiteX1119" fmla="*/ 1797734 w 6012000"/>
              <a:gd name="connsiteY1119" fmla="*/ 958657 h 6012000"/>
              <a:gd name="connsiteX1120" fmla="*/ 1895700 w 6012000"/>
              <a:gd name="connsiteY1120" fmla="*/ 1093424 h 6012000"/>
              <a:gd name="connsiteX1121" fmla="*/ 1855048 w 6012000"/>
              <a:gd name="connsiteY1121" fmla="*/ 1103501 h 6012000"/>
              <a:gd name="connsiteX1122" fmla="*/ 1859172 w 6012000"/>
              <a:gd name="connsiteY1122" fmla="*/ 1120083 h 6012000"/>
              <a:gd name="connsiteX1123" fmla="*/ 1937648 w 6012000"/>
              <a:gd name="connsiteY1123" fmla="*/ 1144771 h 6012000"/>
              <a:gd name="connsiteX1124" fmla="*/ 2022600 w 6012000"/>
              <a:gd name="connsiteY1124" fmla="*/ 1147131 h 6012000"/>
              <a:gd name="connsiteX1125" fmla="*/ 1938466 w 6012000"/>
              <a:gd name="connsiteY1125" fmla="*/ 1029302 h 6012000"/>
              <a:gd name="connsiteX1126" fmla="*/ 1843710 w 6012000"/>
              <a:gd name="connsiteY1126" fmla="*/ 926897 h 6012000"/>
              <a:gd name="connsiteX1127" fmla="*/ 1716380 w 6012000"/>
              <a:gd name="connsiteY1127" fmla="*/ 774123 h 6012000"/>
              <a:gd name="connsiteX1128" fmla="*/ 1659504 w 6012000"/>
              <a:gd name="connsiteY1128" fmla="*/ 708537 h 6012000"/>
              <a:gd name="connsiteX1129" fmla="*/ 1612080 w 6012000"/>
              <a:gd name="connsiteY1129" fmla="*/ 704550 h 6012000"/>
              <a:gd name="connsiteX1130" fmla="*/ 4389602 w 6012000"/>
              <a:gd name="connsiteY1130" fmla="*/ 674742 h 6012000"/>
              <a:gd name="connsiteX1131" fmla="*/ 4318158 w 6012000"/>
              <a:gd name="connsiteY1131" fmla="*/ 730103 h 6012000"/>
              <a:gd name="connsiteX1132" fmla="*/ 4319782 w 6012000"/>
              <a:gd name="connsiteY1132" fmla="*/ 811418 h 6012000"/>
              <a:gd name="connsiteX1133" fmla="*/ 4420576 w 6012000"/>
              <a:gd name="connsiteY1133" fmla="*/ 762268 h 6012000"/>
              <a:gd name="connsiteX1134" fmla="*/ 4381236 w 6012000"/>
              <a:gd name="connsiteY1134" fmla="*/ 742781 h 6012000"/>
              <a:gd name="connsiteX1135" fmla="*/ 4374088 w 6012000"/>
              <a:gd name="connsiteY1135" fmla="*/ 711499 h 6012000"/>
              <a:gd name="connsiteX1136" fmla="*/ 3105684 w 6012000"/>
              <a:gd name="connsiteY1136" fmla="*/ 240990 h 6012000"/>
              <a:gd name="connsiteX1137" fmla="*/ 3113168 w 6012000"/>
              <a:gd name="connsiteY1137" fmla="*/ 267360 h 6012000"/>
              <a:gd name="connsiteX1138" fmla="*/ 3131080 w 6012000"/>
              <a:gd name="connsiteY1138" fmla="*/ 285679 h 6012000"/>
              <a:gd name="connsiteX1139" fmla="*/ 3132612 w 6012000"/>
              <a:gd name="connsiteY1139" fmla="*/ 310229 h 6012000"/>
              <a:gd name="connsiteX1140" fmla="*/ 3139360 w 6012000"/>
              <a:gd name="connsiteY1140" fmla="*/ 393035 h 6012000"/>
              <a:gd name="connsiteX1141" fmla="*/ 3139396 w 6012000"/>
              <a:gd name="connsiteY1141" fmla="*/ 435648 h 6012000"/>
              <a:gd name="connsiteX1142" fmla="*/ 3139744 w 6012000"/>
              <a:gd name="connsiteY1142" fmla="*/ 486916 h 6012000"/>
              <a:gd name="connsiteX1143" fmla="*/ 3074146 w 6012000"/>
              <a:gd name="connsiteY1143" fmla="*/ 463777 h 6012000"/>
              <a:gd name="connsiteX1144" fmla="*/ 3027646 w 6012000"/>
              <a:gd name="connsiteY1144" fmla="*/ 463403 h 6012000"/>
              <a:gd name="connsiteX1145" fmla="*/ 2987934 w 6012000"/>
              <a:gd name="connsiteY1145" fmla="*/ 467015 h 6012000"/>
              <a:gd name="connsiteX1146" fmla="*/ 3000314 w 6012000"/>
              <a:gd name="connsiteY1146" fmla="*/ 457713 h 6012000"/>
              <a:gd name="connsiteX1147" fmla="*/ 3045422 w 6012000"/>
              <a:gd name="connsiteY1147" fmla="*/ 438186 h 6012000"/>
              <a:gd name="connsiteX1148" fmla="*/ 3070588 w 6012000"/>
              <a:gd name="connsiteY1148" fmla="*/ 422189 h 6012000"/>
              <a:gd name="connsiteX1149" fmla="*/ 3103100 w 6012000"/>
              <a:gd name="connsiteY1149" fmla="*/ 431818 h 6012000"/>
              <a:gd name="connsiteX1150" fmla="*/ 3133448 w 6012000"/>
              <a:gd name="connsiteY1150" fmla="*/ 409765 h 6012000"/>
              <a:gd name="connsiteX1151" fmla="*/ 3086822 w 6012000"/>
              <a:gd name="connsiteY1151" fmla="*/ 359224 h 6012000"/>
              <a:gd name="connsiteX1152" fmla="*/ 3046290 w 6012000"/>
              <a:gd name="connsiteY1152" fmla="*/ 348651 h 6012000"/>
              <a:gd name="connsiteX1153" fmla="*/ 3001038 w 6012000"/>
              <a:gd name="connsiteY1153" fmla="*/ 363618 h 6012000"/>
              <a:gd name="connsiteX1154" fmla="*/ 3020132 w 6012000"/>
              <a:gd name="connsiteY1154" fmla="*/ 389080 h 6012000"/>
              <a:gd name="connsiteX1155" fmla="*/ 3022052 w 6012000"/>
              <a:gd name="connsiteY1155" fmla="*/ 399402 h 6012000"/>
              <a:gd name="connsiteX1156" fmla="*/ 2973510 w 6012000"/>
              <a:gd name="connsiteY1156" fmla="*/ 448684 h 6012000"/>
              <a:gd name="connsiteX1157" fmla="*/ 2958492 w 6012000"/>
              <a:gd name="connsiteY1157" fmla="*/ 470369 h 6012000"/>
              <a:gd name="connsiteX1158" fmla="*/ 2958684 w 6012000"/>
              <a:gd name="connsiteY1158" fmla="*/ 471337 h 6012000"/>
              <a:gd name="connsiteX1159" fmla="*/ 2955038 w 6012000"/>
              <a:gd name="connsiteY1159" fmla="*/ 467525 h 6012000"/>
              <a:gd name="connsiteX1160" fmla="*/ 2906872 w 6012000"/>
              <a:gd name="connsiteY1160" fmla="*/ 449917 h 6012000"/>
              <a:gd name="connsiteX1161" fmla="*/ 2904100 w 6012000"/>
              <a:gd name="connsiteY1161" fmla="*/ 414068 h 6012000"/>
              <a:gd name="connsiteX1162" fmla="*/ 2878934 w 6012000"/>
              <a:gd name="connsiteY1162" fmla="*/ 386559 h 6012000"/>
              <a:gd name="connsiteX1163" fmla="*/ 2859138 w 6012000"/>
              <a:gd name="connsiteY1163" fmla="*/ 381621 h 6012000"/>
              <a:gd name="connsiteX1164" fmla="*/ 2855824 w 6012000"/>
              <a:gd name="connsiteY1164" fmla="*/ 380285 h 6012000"/>
              <a:gd name="connsiteX1165" fmla="*/ 2880320 w 6012000"/>
              <a:gd name="connsiteY1165" fmla="*/ 370116 h 6012000"/>
              <a:gd name="connsiteX1166" fmla="*/ 2908336 w 6012000"/>
              <a:gd name="connsiteY1166" fmla="*/ 362441 h 6012000"/>
              <a:gd name="connsiteX1167" fmla="*/ 2949754 w 6012000"/>
              <a:gd name="connsiteY1167" fmla="*/ 348392 h 6012000"/>
              <a:gd name="connsiteX1168" fmla="*/ 2964616 w 6012000"/>
              <a:gd name="connsiteY1168" fmla="*/ 312907 h 6012000"/>
              <a:gd name="connsiteX1169" fmla="*/ 2936076 w 6012000"/>
              <a:gd name="connsiteY1169" fmla="*/ 276149 h 6012000"/>
              <a:gd name="connsiteX1170" fmla="*/ 2904296 w 6012000"/>
              <a:gd name="connsiteY1170" fmla="*/ 263930 h 6012000"/>
              <a:gd name="connsiteX1171" fmla="*/ 2886912 w 6012000"/>
              <a:gd name="connsiteY1171" fmla="*/ 259744 h 6012000"/>
              <a:gd name="connsiteX1172" fmla="*/ 2880692 w 6012000"/>
              <a:gd name="connsiteY1172" fmla="*/ 287023 h 6012000"/>
              <a:gd name="connsiteX1173" fmla="*/ 2851268 w 6012000"/>
              <a:gd name="connsiteY1173" fmla="*/ 316451 h 6012000"/>
              <a:gd name="connsiteX1174" fmla="*/ 2837292 w 6012000"/>
              <a:gd name="connsiteY1174" fmla="*/ 319563 h 6012000"/>
              <a:gd name="connsiteX1175" fmla="*/ 2796568 w 6012000"/>
              <a:gd name="connsiteY1175" fmla="*/ 348780 h 6012000"/>
              <a:gd name="connsiteX1176" fmla="*/ 2796990 w 6012000"/>
              <a:gd name="connsiteY1176" fmla="*/ 369776 h 6012000"/>
              <a:gd name="connsiteX1177" fmla="*/ 2804470 w 6012000"/>
              <a:gd name="connsiteY1177" fmla="*/ 376495 h 6012000"/>
              <a:gd name="connsiteX1178" fmla="*/ 2820898 w 6012000"/>
              <a:gd name="connsiteY1178" fmla="*/ 379985 h 6012000"/>
              <a:gd name="connsiteX1179" fmla="*/ 2831170 w 6012000"/>
              <a:gd name="connsiteY1179" fmla="*/ 379695 h 6012000"/>
              <a:gd name="connsiteX1180" fmla="*/ 2823220 w 6012000"/>
              <a:gd name="connsiteY1180" fmla="*/ 394957 h 6012000"/>
              <a:gd name="connsiteX1181" fmla="*/ 2835244 w 6012000"/>
              <a:gd name="connsiteY1181" fmla="*/ 404312 h 6012000"/>
              <a:gd name="connsiteX1182" fmla="*/ 2848232 w 6012000"/>
              <a:gd name="connsiteY1182" fmla="*/ 421554 h 6012000"/>
              <a:gd name="connsiteX1183" fmla="*/ 2852328 w 6012000"/>
              <a:gd name="connsiteY1183" fmla="*/ 447824 h 6012000"/>
              <a:gd name="connsiteX1184" fmla="*/ 2837288 w 6012000"/>
              <a:gd name="connsiteY1184" fmla="*/ 459509 h 6012000"/>
              <a:gd name="connsiteX1185" fmla="*/ 2815258 w 6012000"/>
              <a:gd name="connsiteY1185" fmla="*/ 468659 h 6012000"/>
              <a:gd name="connsiteX1186" fmla="*/ 2784316 w 6012000"/>
              <a:gd name="connsiteY1186" fmla="*/ 475871 h 6012000"/>
              <a:gd name="connsiteX1187" fmla="*/ 2788630 w 6012000"/>
              <a:gd name="connsiteY1187" fmla="*/ 488490 h 6012000"/>
              <a:gd name="connsiteX1188" fmla="*/ 2685136 w 6012000"/>
              <a:gd name="connsiteY1188" fmla="*/ 513950 h 6012000"/>
              <a:gd name="connsiteX1189" fmla="*/ 2680670 w 6012000"/>
              <a:gd name="connsiteY1189" fmla="*/ 509892 h 6012000"/>
              <a:gd name="connsiteX1190" fmla="*/ 2695644 w 6012000"/>
              <a:gd name="connsiteY1190" fmla="*/ 457893 h 6012000"/>
              <a:gd name="connsiteX1191" fmla="*/ 2660316 w 6012000"/>
              <a:gd name="connsiteY1191" fmla="*/ 491990 h 6012000"/>
              <a:gd name="connsiteX1192" fmla="*/ 2649778 w 6012000"/>
              <a:gd name="connsiteY1192" fmla="*/ 526486 h 6012000"/>
              <a:gd name="connsiteX1193" fmla="*/ 2663254 w 6012000"/>
              <a:gd name="connsiteY1193" fmla="*/ 564939 h 6012000"/>
              <a:gd name="connsiteX1194" fmla="*/ 2692316 w 6012000"/>
              <a:gd name="connsiteY1194" fmla="*/ 562597 h 6012000"/>
              <a:gd name="connsiteX1195" fmla="*/ 2846456 w 6012000"/>
              <a:gd name="connsiteY1195" fmla="*/ 522347 h 6012000"/>
              <a:gd name="connsiteX1196" fmla="*/ 2848612 w 6012000"/>
              <a:gd name="connsiteY1196" fmla="*/ 524526 h 6012000"/>
              <a:gd name="connsiteX1197" fmla="*/ 2839332 w 6012000"/>
              <a:gd name="connsiteY1197" fmla="*/ 550067 h 6012000"/>
              <a:gd name="connsiteX1198" fmla="*/ 2817204 w 6012000"/>
              <a:gd name="connsiteY1198" fmla="*/ 574291 h 6012000"/>
              <a:gd name="connsiteX1199" fmla="*/ 2730560 w 6012000"/>
              <a:gd name="connsiteY1199" fmla="*/ 695580 h 6012000"/>
              <a:gd name="connsiteX1200" fmla="*/ 2750738 w 6012000"/>
              <a:gd name="connsiteY1200" fmla="*/ 723482 h 6012000"/>
              <a:gd name="connsiteX1201" fmla="*/ 2803540 w 6012000"/>
              <a:gd name="connsiteY1201" fmla="*/ 721706 h 6012000"/>
              <a:gd name="connsiteX1202" fmla="*/ 2839552 w 6012000"/>
              <a:gd name="connsiteY1202" fmla="*/ 697347 h 6012000"/>
              <a:gd name="connsiteX1203" fmla="*/ 2838204 w 6012000"/>
              <a:gd name="connsiteY1203" fmla="*/ 710528 h 6012000"/>
              <a:gd name="connsiteX1204" fmla="*/ 2845108 w 6012000"/>
              <a:gd name="connsiteY1204" fmla="*/ 727969 h 6012000"/>
              <a:gd name="connsiteX1205" fmla="*/ 2856570 w 6012000"/>
              <a:gd name="connsiteY1205" fmla="*/ 757005 h 6012000"/>
              <a:gd name="connsiteX1206" fmla="*/ 2882108 w 6012000"/>
              <a:gd name="connsiteY1206" fmla="*/ 759379 h 6012000"/>
              <a:gd name="connsiteX1207" fmla="*/ 2900548 w 6012000"/>
              <a:gd name="connsiteY1207" fmla="*/ 740717 h 6012000"/>
              <a:gd name="connsiteX1208" fmla="*/ 2900516 w 6012000"/>
              <a:gd name="connsiteY1208" fmla="*/ 633156 h 6012000"/>
              <a:gd name="connsiteX1209" fmla="*/ 2932028 w 6012000"/>
              <a:gd name="connsiteY1209" fmla="*/ 568639 h 6012000"/>
              <a:gd name="connsiteX1210" fmla="*/ 2937484 w 6012000"/>
              <a:gd name="connsiteY1210" fmla="*/ 541015 h 6012000"/>
              <a:gd name="connsiteX1211" fmla="*/ 2945236 w 6012000"/>
              <a:gd name="connsiteY1211" fmla="*/ 523504 h 6012000"/>
              <a:gd name="connsiteX1212" fmla="*/ 2930264 w 6012000"/>
              <a:gd name="connsiteY1212" fmla="*/ 521598 h 6012000"/>
              <a:gd name="connsiteX1213" fmla="*/ 2899096 w 6012000"/>
              <a:gd name="connsiteY1213" fmla="*/ 570708 h 6012000"/>
              <a:gd name="connsiteX1214" fmla="*/ 2911708 w 6012000"/>
              <a:gd name="connsiteY1214" fmla="*/ 543344 h 6012000"/>
              <a:gd name="connsiteX1215" fmla="*/ 2917676 w 6012000"/>
              <a:gd name="connsiteY1215" fmla="*/ 511945 h 6012000"/>
              <a:gd name="connsiteX1216" fmla="*/ 2954688 w 6012000"/>
              <a:gd name="connsiteY1216" fmla="*/ 493516 h 6012000"/>
              <a:gd name="connsiteX1217" fmla="*/ 2958688 w 6012000"/>
              <a:gd name="connsiteY1217" fmla="*/ 489714 h 6012000"/>
              <a:gd name="connsiteX1218" fmla="*/ 2965320 w 6012000"/>
              <a:gd name="connsiteY1218" fmla="*/ 505250 h 6012000"/>
              <a:gd name="connsiteX1219" fmla="*/ 3006892 w 6012000"/>
              <a:gd name="connsiteY1219" fmla="*/ 523874 h 6012000"/>
              <a:gd name="connsiteX1220" fmla="*/ 3124790 w 6012000"/>
              <a:gd name="connsiteY1220" fmla="*/ 529057 h 6012000"/>
              <a:gd name="connsiteX1221" fmla="*/ 3137910 w 6012000"/>
              <a:gd name="connsiteY1221" fmla="*/ 524589 h 6012000"/>
              <a:gd name="connsiteX1222" fmla="*/ 3137912 w 6012000"/>
              <a:gd name="connsiteY1222" fmla="*/ 530029 h 6012000"/>
              <a:gd name="connsiteX1223" fmla="*/ 3107852 w 6012000"/>
              <a:gd name="connsiteY1223" fmla="*/ 544909 h 6012000"/>
              <a:gd name="connsiteX1224" fmla="*/ 3013912 w 6012000"/>
              <a:gd name="connsiteY1224" fmla="*/ 591095 h 6012000"/>
              <a:gd name="connsiteX1225" fmla="*/ 2996186 w 6012000"/>
              <a:gd name="connsiteY1225" fmla="*/ 597601 h 6012000"/>
              <a:gd name="connsiteX1226" fmla="*/ 2980528 w 6012000"/>
              <a:gd name="connsiteY1226" fmla="*/ 594700 h 6012000"/>
              <a:gd name="connsiteX1227" fmla="*/ 2973036 w 6012000"/>
              <a:gd name="connsiteY1227" fmla="*/ 625718 h 6012000"/>
              <a:gd name="connsiteX1228" fmla="*/ 3022696 w 6012000"/>
              <a:gd name="connsiteY1228" fmla="*/ 625442 h 6012000"/>
              <a:gd name="connsiteX1229" fmla="*/ 3077196 w 6012000"/>
              <a:gd name="connsiteY1229" fmla="*/ 596304 h 6012000"/>
              <a:gd name="connsiteX1230" fmla="*/ 3135172 w 6012000"/>
              <a:gd name="connsiteY1230" fmla="*/ 570178 h 6012000"/>
              <a:gd name="connsiteX1231" fmla="*/ 3133454 w 6012000"/>
              <a:gd name="connsiteY1231" fmla="*/ 603790 h 6012000"/>
              <a:gd name="connsiteX1232" fmla="*/ 3130484 w 6012000"/>
              <a:gd name="connsiteY1232" fmla="*/ 714840 h 6012000"/>
              <a:gd name="connsiteX1233" fmla="*/ 3132736 w 6012000"/>
              <a:gd name="connsiteY1233" fmla="*/ 759667 h 6012000"/>
              <a:gd name="connsiteX1234" fmla="*/ 3135752 w 6012000"/>
              <a:gd name="connsiteY1234" fmla="*/ 811886 h 6012000"/>
              <a:gd name="connsiteX1235" fmla="*/ 3151454 w 6012000"/>
              <a:gd name="connsiteY1235" fmla="*/ 849149 h 6012000"/>
              <a:gd name="connsiteX1236" fmla="*/ 3170940 w 6012000"/>
              <a:gd name="connsiteY1236" fmla="*/ 874420 h 6012000"/>
              <a:gd name="connsiteX1237" fmla="*/ 3187416 w 6012000"/>
              <a:gd name="connsiteY1237" fmla="*/ 829684 h 6012000"/>
              <a:gd name="connsiteX1238" fmla="*/ 3192720 w 6012000"/>
              <a:gd name="connsiteY1238" fmla="*/ 757066 h 6012000"/>
              <a:gd name="connsiteX1239" fmla="*/ 3191176 w 6012000"/>
              <a:gd name="connsiteY1239" fmla="*/ 685105 h 6012000"/>
              <a:gd name="connsiteX1240" fmla="*/ 3192740 w 6012000"/>
              <a:gd name="connsiteY1240" fmla="*/ 659923 h 6012000"/>
              <a:gd name="connsiteX1241" fmla="*/ 3194890 w 6012000"/>
              <a:gd name="connsiteY1241" fmla="*/ 600296 h 6012000"/>
              <a:gd name="connsiteX1242" fmla="*/ 3199080 w 6012000"/>
              <a:gd name="connsiteY1242" fmla="*/ 555420 h 6012000"/>
              <a:gd name="connsiteX1243" fmla="*/ 3319096 w 6012000"/>
              <a:gd name="connsiteY1243" fmla="*/ 519930 h 6012000"/>
              <a:gd name="connsiteX1244" fmla="*/ 3346000 w 6012000"/>
              <a:gd name="connsiteY1244" fmla="*/ 502313 h 6012000"/>
              <a:gd name="connsiteX1245" fmla="*/ 3319456 w 6012000"/>
              <a:gd name="connsiteY1245" fmla="*/ 477413 h 6012000"/>
              <a:gd name="connsiteX1246" fmla="*/ 3290414 w 6012000"/>
              <a:gd name="connsiteY1246" fmla="*/ 472897 h 6012000"/>
              <a:gd name="connsiteX1247" fmla="*/ 3223864 w 6012000"/>
              <a:gd name="connsiteY1247" fmla="*/ 495001 h 6012000"/>
              <a:gd name="connsiteX1248" fmla="*/ 3227492 w 6012000"/>
              <a:gd name="connsiteY1248" fmla="*/ 501287 h 6012000"/>
              <a:gd name="connsiteX1249" fmla="*/ 3217340 w 6012000"/>
              <a:gd name="connsiteY1249" fmla="*/ 499599 h 6012000"/>
              <a:gd name="connsiteX1250" fmla="*/ 3192198 w 6012000"/>
              <a:gd name="connsiteY1250" fmla="*/ 510821 h 6012000"/>
              <a:gd name="connsiteX1251" fmla="*/ 3191148 w 6012000"/>
              <a:gd name="connsiteY1251" fmla="*/ 415703 h 6012000"/>
              <a:gd name="connsiteX1252" fmla="*/ 3184436 w 6012000"/>
              <a:gd name="connsiteY1252" fmla="*/ 345708 h 6012000"/>
              <a:gd name="connsiteX1253" fmla="*/ 3184320 w 6012000"/>
              <a:gd name="connsiteY1253" fmla="*/ 307941 h 6012000"/>
              <a:gd name="connsiteX1254" fmla="*/ 3172402 w 6012000"/>
              <a:gd name="connsiteY1254" fmla="*/ 266987 h 6012000"/>
              <a:gd name="connsiteX1255" fmla="*/ 3130748 w 6012000"/>
              <a:gd name="connsiteY1255" fmla="*/ 246222 h 6012000"/>
              <a:gd name="connsiteX1256" fmla="*/ 3105684 w 6012000"/>
              <a:gd name="connsiteY1256" fmla="*/ 240990 h 6012000"/>
              <a:gd name="connsiteX1257" fmla="*/ 3006000 w 6012000"/>
              <a:gd name="connsiteY1257" fmla="*/ 144000 h 6012000"/>
              <a:gd name="connsiteX1258" fmla="*/ 5868000 w 6012000"/>
              <a:gd name="connsiteY1258" fmla="*/ 3006000 h 6012000"/>
              <a:gd name="connsiteX1259" fmla="*/ 3006000 w 6012000"/>
              <a:gd name="connsiteY1259" fmla="*/ 5868000 h 6012000"/>
              <a:gd name="connsiteX1260" fmla="*/ 144000 w 6012000"/>
              <a:gd name="connsiteY1260" fmla="*/ 3006000 h 6012000"/>
              <a:gd name="connsiteX1261" fmla="*/ 3006000 w 6012000"/>
              <a:gd name="connsiteY1261" fmla="*/ 144000 h 6012000"/>
              <a:gd name="connsiteX1262" fmla="*/ 3006000 w 6012000"/>
              <a:gd name="connsiteY1262" fmla="*/ 54529 h 6012000"/>
              <a:gd name="connsiteX1263" fmla="*/ 54530 w 6012000"/>
              <a:gd name="connsiteY1263" fmla="*/ 3006000 h 6012000"/>
              <a:gd name="connsiteX1264" fmla="*/ 3006000 w 6012000"/>
              <a:gd name="connsiteY1264" fmla="*/ 5957471 h 6012000"/>
              <a:gd name="connsiteX1265" fmla="*/ 5957472 w 6012000"/>
              <a:gd name="connsiteY1265" fmla="*/ 3006000 h 6012000"/>
              <a:gd name="connsiteX1266" fmla="*/ 3006000 w 6012000"/>
              <a:gd name="connsiteY1266" fmla="*/ 54529 h 6012000"/>
              <a:gd name="connsiteX1267" fmla="*/ 3006000 w 6012000"/>
              <a:gd name="connsiteY1267" fmla="*/ 0 h 6012000"/>
              <a:gd name="connsiteX1268" fmla="*/ 6012000 w 6012000"/>
              <a:gd name="connsiteY1268" fmla="*/ 3006000 h 6012000"/>
              <a:gd name="connsiteX1269" fmla="*/ 3006000 w 6012000"/>
              <a:gd name="connsiteY1269" fmla="*/ 6012000 h 6012000"/>
              <a:gd name="connsiteX1270" fmla="*/ 0 w 6012000"/>
              <a:gd name="connsiteY1270" fmla="*/ 3006000 h 6012000"/>
              <a:gd name="connsiteX1271" fmla="*/ 3006000 w 6012000"/>
              <a:gd name="connsiteY1271"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4789756" y="2385850"/>
                </a:moveTo>
                <a:lnTo>
                  <a:pt x="4790344" y="2386299"/>
                </a:lnTo>
                <a:lnTo>
                  <a:pt x="4790075" y="2386720"/>
                </a:ln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noFill/>
          <a:ln>
            <a:solidFill>
              <a:schemeClr val="bg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5" name="矩形 4">
            <a:extLst>
              <a:ext uri="{FF2B5EF4-FFF2-40B4-BE49-F238E27FC236}">
                <a16:creationId xmlns:a16="http://schemas.microsoft.com/office/drawing/2014/main" id="{6D95069C-5D09-405F-9213-98E7CE7196F7}"/>
              </a:ext>
            </a:extLst>
          </p:cNvPr>
          <p:cNvSpPr/>
          <p:nvPr userDrawn="1"/>
        </p:nvSpPr>
        <p:spPr>
          <a:xfrm>
            <a:off x="0" y="6066000"/>
            <a:ext cx="12192000" cy="79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4" name="文本框 3">
            <a:extLst>
              <a:ext uri="{FF2B5EF4-FFF2-40B4-BE49-F238E27FC236}">
                <a16:creationId xmlns:a16="http://schemas.microsoft.com/office/drawing/2014/main" id="{F04FDAE9-5121-4D09-A20B-40886A038736}"/>
              </a:ext>
            </a:extLst>
          </p:cNvPr>
          <p:cNvSpPr txBox="1"/>
          <p:nvPr userDrawn="1"/>
        </p:nvSpPr>
        <p:spPr>
          <a:xfrm>
            <a:off x="749525" y="6288715"/>
            <a:ext cx="1964352" cy="346570"/>
          </a:xfrm>
          <a:prstGeom prst="rect">
            <a:avLst/>
          </a:prstGeom>
          <a:noFill/>
        </p:spPr>
        <p:txBody>
          <a:bodyPr wrap="square" rtlCol="0">
            <a:spAutoFit/>
          </a:bodyPr>
          <a:lstStyle/>
          <a:p>
            <a:pPr algn="dist">
              <a:lnSpc>
                <a:spcPct val="130000"/>
              </a:lnSpc>
            </a:pPr>
            <a:r>
              <a:rPr lang="zh-CN" altLang="en-US" sz="1400" b="0" i="0" kern="1200" dirty="0">
                <a:solidFill>
                  <a:schemeClr val="bg1">
                    <a:lumMod val="95000"/>
                  </a:schemeClr>
                </a:solidFill>
                <a:effectLst/>
                <a:latin typeface="+mn-ea"/>
                <a:ea typeface="+mn-ea"/>
                <a:cs typeface="+mn-cs"/>
              </a:rPr>
              <a:t>博学笃志 格物明德</a:t>
            </a:r>
            <a:endParaRPr lang="zh-CN" altLang="en-US" sz="1000" spc="100" dirty="0">
              <a:solidFill>
                <a:schemeClr val="bg1">
                  <a:lumMod val="95000"/>
                </a:schemeClr>
              </a:solidFill>
              <a:latin typeface="+mn-ea"/>
              <a:ea typeface="+mn-ea"/>
            </a:endParaRPr>
          </a:p>
        </p:txBody>
      </p:sp>
      <p:sp>
        <p:nvSpPr>
          <p:cNvPr id="9" name="任意多边形: 形状 8">
            <a:extLst>
              <a:ext uri="{FF2B5EF4-FFF2-40B4-BE49-F238E27FC236}">
                <a16:creationId xmlns:a16="http://schemas.microsoft.com/office/drawing/2014/main" id="{3774DFC0-B984-400F-A93A-A43F7FEE1971}"/>
              </a:ext>
            </a:extLst>
          </p:cNvPr>
          <p:cNvSpPr>
            <a:spLocks noChangeAspect="1"/>
          </p:cNvSpPr>
          <p:nvPr userDrawn="1"/>
        </p:nvSpPr>
        <p:spPr>
          <a:xfrm>
            <a:off x="10974475" y="6228000"/>
            <a:ext cx="468000" cy="468000"/>
          </a:xfrm>
          <a:custGeom>
            <a:avLst/>
            <a:gdLst>
              <a:gd name="connsiteX0" fmla="*/ 2778176 w 6012000"/>
              <a:gd name="connsiteY0" fmla="*/ 5336855 h 6012000"/>
              <a:gd name="connsiteX1" fmla="*/ 2774892 w 6012000"/>
              <a:gd name="connsiteY1" fmla="*/ 5344894 h 6012000"/>
              <a:gd name="connsiteX2" fmla="*/ 2779566 w 6012000"/>
              <a:gd name="connsiteY2" fmla="*/ 5345241 h 6012000"/>
              <a:gd name="connsiteX3" fmla="*/ 2802252 w 6012000"/>
              <a:gd name="connsiteY3" fmla="*/ 5351743 h 6012000"/>
              <a:gd name="connsiteX4" fmla="*/ 2807166 w 6012000"/>
              <a:gd name="connsiteY4" fmla="*/ 5365428 h 6012000"/>
              <a:gd name="connsiteX5" fmla="*/ 2798432 w 6012000"/>
              <a:gd name="connsiteY5" fmla="*/ 5398580 h 6012000"/>
              <a:gd name="connsiteX6" fmla="*/ 2731896 w 6012000"/>
              <a:gd name="connsiteY6" fmla="*/ 5576747 h 6012000"/>
              <a:gd name="connsiteX7" fmla="*/ 2714800 w 6012000"/>
              <a:gd name="connsiteY7" fmla="*/ 5613978 h 6012000"/>
              <a:gd name="connsiteX8" fmla="*/ 2701124 w 6012000"/>
              <a:gd name="connsiteY8" fmla="*/ 5623259 h 6012000"/>
              <a:gd name="connsiteX9" fmla="*/ 2677518 w 6012000"/>
              <a:gd name="connsiteY9" fmla="*/ 5624636 h 6012000"/>
              <a:gd name="connsiteX10" fmla="*/ 2674010 w 6012000"/>
              <a:gd name="connsiteY10" fmla="*/ 5632658 h 6012000"/>
              <a:gd name="connsiteX11" fmla="*/ 2907324 w 6012000"/>
              <a:gd name="connsiteY11" fmla="*/ 5650017 h 6012000"/>
              <a:gd name="connsiteX12" fmla="*/ 2942064 w 6012000"/>
              <a:gd name="connsiteY12" fmla="*/ 5568208 h 6012000"/>
              <a:gd name="connsiteX13" fmla="*/ 2933828 w 6012000"/>
              <a:gd name="connsiteY13" fmla="*/ 5567594 h 6012000"/>
              <a:gd name="connsiteX14" fmla="*/ 2882988 w 6012000"/>
              <a:gd name="connsiteY14" fmla="*/ 5617538 h 6012000"/>
              <a:gd name="connsiteX15" fmla="*/ 2812274 w 6012000"/>
              <a:gd name="connsiteY15" fmla="*/ 5627723 h 6012000"/>
              <a:gd name="connsiteX16" fmla="*/ 2785560 w 6012000"/>
              <a:gd name="connsiteY16" fmla="*/ 5625735 h 6012000"/>
              <a:gd name="connsiteX17" fmla="*/ 2766868 w 6012000"/>
              <a:gd name="connsiteY17" fmla="*/ 5621210 h 6012000"/>
              <a:gd name="connsiteX18" fmla="*/ 2762064 w 6012000"/>
              <a:gd name="connsiteY18" fmla="*/ 5610555 h 6012000"/>
              <a:gd name="connsiteX19" fmla="*/ 2767934 w 6012000"/>
              <a:gd name="connsiteY19" fmla="*/ 5588830 h 6012000"/>
              <a:gd name="connsiteX20" fmla="*/ 2804536 w 6012000"/>
              <a:gd name="connsiteY20" fmla="*/ 5491040 h 6012000"/>
              <a:gd name="connsiteX21" fmla="*/ 2833254 w 6012000"/>
              <a:gd name="connsiteY21" fmla="*/ 5493177 h 6012000"/>
              <a:gd name="connsiteX22" fmla="*/ 2861656 w 6012000"/>
              <a:gd name="connsiteY22" fmla="*/ 5498089 h 6012000"/>
              <a:gd name="connsiteX23" fmla="*/ 2871704 w 6012000"/>
              <a:gd name="connsiteY23" fmla="*/ 5507455 h 6012000"/>
              <a:gd name="connsiteX24" fmla="*/ 2874456 w 6012000"/>
              <a:gd name="connsiteY24" fmla="*/ 5523106 h 6012000"/>
              <a:gd name="connsiteX25" fmla="*/ 2868694 w 6012000"/>
              <a:gd name="connsiteY25" fmla="*/ 5546407 h 6012000"/>
              <a:gd name="connsiteX26" fmla="*/ 2877598 w 6012000"/>
              <a:gd name="connsiteY26" fmla="*/ 5547069 h 6012000"/>
              <a:gd name="connsiteX27" fmla="*/ 2916694 w 6012000"/>
              <a:gd name="connsiteY27" fmla="*/ 5439839 h 6012000"/>
              <a:gd name="connsiteX28" fmla="*/ 2908456 w 6012000"/>
              <a:gd name="connsiteY28" fmla="*/ 5439226 h 6012000"/>
              <a:gd name="connsiteX29" fmla="*/ 2882538 w 6012000"/>
              <a:gd name="connsiteY29" fmla="*/ 5471660 h 6012000"/>
              <a:gd name="connsiteX30" fmla="*/ 2837992 w 6012000"/>
              <a:gd name="connsiteY30" fmla="*/ 5477636 h 6012000"/>
              <a:gd name="connsiteX31" fmla="*/ 2809720 w 6012000"/>
              <a:gd name="connsiteY31" fmla="*/ 5475532 h 6012000"/>
              <a:gd name="connsiteX32" fmla="*/ 2853106 w 6012000"/>
              <a:gd name="connsiteY32" fmla="*/ 5358772 h 6012000"/>
              <a:gd name="connsiteX33" fmla="*/ 2891396 w 6012000"/>
              <a:gd name="connsiteY33" fmla="*/ 5361621 h 6012000"/>
              <a:gd name="connsiteX34" fmla="*/ 2940300 w 6012000"/>
              <a:gd name="connsiteY34" fmla="*/ 5369289 h 6012000"/>
              <a:gd name="connsiteX35" fmla="*/ 2961180 w 6012000"/>
              <a:gd name="connsiteY35" fmla="*/ 5386513 h 6012000"/>
              <a:gd name="connsiteX36" fmla="*/ 2965494 w 6012000"/>
              <a:gd name="connsiteY36" fmla="*/ 5406757 h 6012000"/>
              <a:gd name="connsiteX37" fmla="*/ 2962660 w 6012000"/>
              <a:gd name="connsiteY37" fmla="*/ 5423783 h 6012000"/>
              <a:gd name="connsiteX38" fmla="*/ 2970898 w 6012000"/>
              <a:gd name="connsiteY38" fmla="*/ 5424397 h 6012000"/>
              <a:gd name="connsiteX39" fmla="*/ 2995014 w 6012000"/>
              <a:gd name="connsiteY39" fmla="*/ 5352989 h 6012000"/>
              <a:gd name="connsiteX40" fmla="*/ 2545840 w 6012000"/>
              <a:gd name="connsiteY40" fmla="*/ 5316595 h 6012000"/>
              <a:gd name="connsiteX41" fmla="*/ 2576018 w 6012000"/>
              <a:gd name="connsiteY41" fmla="*/ 5321648 h 6012000"/>
              <a:gd name="connsiteX42" fmla="*/ 2642676 w 6012000"/>
              <a:gd name="connsiteY42" fmla="*/ 5360877 h 6012000"/>
              <a:gd name="connsiteX43" fmla="*/ 2652078 w 6012000"/>
              <a:gd name="connsiteY43" fmla="*/ 5442268 h 6012000"/>
              <a:gd name="connsiteX44" fmla="*/ 2620034 w 6012000"/>
              <a:gd name="connsiteY44" fmla="*/ 5520360 h 6012000"/>
              <a:gd name="connsiteX45" fmla="*/ 2566248 w 6012000"/>
              <a:gd name="connsiteY45" fmla="*/ 5567985 h 6012000"/>
              <a:gd name="connsiteX46" fmla="*/ 2513780 w 6012000"/>
              <a:gd name="connsiteY46" fmla="*/ 5579576 h 6012000"/>
              <a:gd name="connsiteX47" fmla="*/ 2448532 w 6012000"/>
              <a:gd name="connsiteY47" fmla="*/ 5574077 h 6012000"/>
              <a:gd name="connsiteX48" fmla="*/ 2430526 w 6012000"/>
              <a:gd name="connsiteY48" fmla="*/ 5568471 h 6012000"/>
              <a:gd name="connsiteX49" fmla="*/ 2425150 w 6012000"/>
              <a:gd name="connsiteY49" fmla="*/ 5562857 h 6012000"/>
              <a:gd name="connsiteX50" fmla="*/ 2424192 w 6012000"/>
              <a:gd name="connsiteY50" fmla="*/ 5555613 h 6012000"/>
              <a:gd name="connsiteX51" fmla="*/ 2437522 w 6012000"/>
              <a:gd name="connsiteY51" fmla="*/ 5526162 h 6012000"/>
              <a:gd name="connsiteX52" fmla="*/ 2330148 w 6012000"/>
              <a:gd name="connsiteY52" fmla="*/ 5314138 h 6012000"/>
              <a:gd name="connsiteX53" fmla="*/ 2281956 w 6012000"/>
              <a:gd name="connsiteY53" fmla="*/ 5424033 h 6012000"/>
              <a:gd name="connsiteX54" fmla="*/ 2209608 w 6012000"/>
              <a:gd name="connsiteY54" fmla="*/ 5400348 h 6012000"/>
              <a:gd name="connsiteX55" fmla="*/ 2473968 w 6012000"/>
              <a:gd name="connsiteY55" fmla="*/ 5285324 h 6012000"/>
              <a:gd name="connsiteX56" fmla="*/ 2469738 w 6012000"/>
              <a:gd name="connsiteY56" fmla="*/ 5292908 h 6012000"/>
              <a:gd name="connsiteX57" fmla="*/ 2474556 w 6012000"/>
              <a:gd name="connsiteY57" fmla="*/ 5293860 h 6012000"/>
              <a:gd name="connsiteX58" fmla="*/ 2495986 w 6012000"/>
              <a:gd name="connsiteY58" fmla="*/ 5302873 h 6012000"/>
              <a:gd name="connsiteX59" fmla="*/ 2499084 w 6012000"/>
              <a:gd name="connsiteY59" fmla="*/ 5317139 h 6012000"/>
              <a:gd name="connsiteX60" fmla="*/ 2486372 w 6012000"/>
              <a:gd name="connsiteY60" fmla="*/ 5349217 h 6012000"/>
              <a:gd name="connsiteX61" fmla="*/ 2398320 w 6012000"/>
              <a:gd name="connsiteY61" fmla="*/ 5518414 h 6012000"/>
              <a:gd name="connsiteX62" fmla="*/ 2376770 w 6012000"/>
              <a:gd name="connsiteY62" fmla="*/ 5552613 h 6012000"/>
              <a:gd name="connsiteX63" fmla="*/ 2361858 w 6012000"/>
              <a:gd name="connsiteY63" fmla="*/ 5560133 h 6012000"/>
              <a:gd name="connsiteX64" fmla="*/ 2338036 w 6012000"/>
              <a:gd name="connsiteY64" fmla="*/ 5558612 h 6012000"/>
              <a:gd name="connsiteX65" fmla="*/ 2333588 w 6012000"/>
              <a:gd name="connsiteY65" fmla="*/ 5566152 h 6012000"/>
              <a:gd name="connsiteX66" fmla="*/ 2459298 w 6012000"/>
              <a:gd name="connsiteY66" fmla="*/ 5590996 h 6012000"/>
              <a:gd name="connsiteX67" fmla="*/ 2537176 w 6012000"/>
              <a:gd name="connsiteY67" fmla="*/ 5596488 h 6012000"/>
              <a:gd name="connsiteX68" fmla="*/ 2599500 w 6012000"/>
              <a:gd name="connsiteY68" fmla="*/ 5578198 h 6012000"/>
              <a:gd name="connsiteX69" fmla="*/ 2645362 w 6012000"/>
              <a:gd name="connsiteY69" fmla="*/ 5549373 h 6012000"/>
              <a:gd name="connsiteX70" fmla="*/ 2676620 w 6012000"/>
              <a:gd name="connsiteY70" fmla="*/ 5509810 h 6012000"/>
              <a:gd name="connsiteX71" fmla="*/ 2697772 w 6012000"/>
              <a:gd name="connsiteY71" fmla="*/ 5455166 h 6012000"/>
              <a:gd name="connsiteX72" fmla="*/ 2693044 w 6012000"/>
              <a:gd name="connsiteY72" fmla="*/ 5388126 h 6012000"/>
              <a:gd name="connsiteX73" fmla="*/ 2655316 w 6012000"/>
              <a:gd name="connsiteY73" fmla="*/ 5335499 h 6012000"/>
              <a:gd name="connsiteX74" fmla="*/ 2568798 w 6012000"/>
              <a:gd name="connsiteY74" fmla="*/ 5304065 h 6012000"/>
              <a:gd name="connsiteX75" fmla="*/ 3608232 w 6012000"/>
              <a:gd name="connsiteY75" fmla="*/ 5279402 h 6012000"/>
              <a:gd name="connsiteX76" fmla="*/ 3514690 w 6012000"/>
              <a:gd name="connsiteY76" fmla="*/ 5296551 h 6012000"/>
              <a:gd name="connsiteX77" fmla="*/ 3513984 w 6012000"/>
              <a:gd name="connsiteY77" fmla="*/ 5305078 h 6012000"/>
              <a:gd name="connsiteX78" fmla="*/ 3541708 w 6012000"/>
              <a:gd name="connsiteY78" fmla="*/ 5304648 h 6012000"/>
              <a:gd name="connsiteX79" fmla="*/ 3547898 w 6012000"/>
              <a:gd name="connsiteY79" fmla="*/ 5311797 h 6012000"/>
              <a:gd name="connsiteX80" fmla="*/ 3533186 w 6012000"/>
              <a:gd name="connsiteY80" fmla="*/ 5355348 h 6012000"/>
              <a:gd name="connsiteX81" fmla="*/ 3491066 w 6012000"/>
              <a:gd name="connsiteY81" fmla="*/ 5445003 h 6012000"/>
              <a:gd name="connsiteX82" fmla="*/ 3452058 w 6012000"/>
              <a:gd name="connsiteY82" fmla="*/ 5368405 h 6012000"/>
              <a:gd name="connsiteX83" fmla="*/ 3440054 w 6012000"/>
              <a:gd name="connsiteY83" fmla="*/ 5338831 h 6012000"/>
              <a:gd name="connsiteX84" fmla="*/ 3441156 w 6012000"/>
              <a:gd name="connsiteY84" fmla="*/ 5327508 h 6012000"/>
              <a:gd name="connsiteX85" fmla="*/ 3447934 w 6012000"/>
              <a:gd name="connsiteY85" fmla="*/ 5319911 h 6012000"/>
              <a:gd name="connsiteX86" fmla="*/ 3470946 w 6012000"/>
              <a:gd name="connsiteY86" fmla="*/ 5312968 h 6012000"/>
              <a:gd name="connsiteX87" fmla="*/ 3472092 w 6012000"/>
              <a:gd name="connsiteY87" fmla="*/ 5304361 h 6012000"/>
              <a:gd name="connsiteX88" fmla="*/ 3362080 w 6012000"/>
              <a:gd name="connsiteY88" fmla="*/ 5324529 h 6012000"/>
              <a:gd name="connsiteX89" fmla="*/ 3361374 w 6012000"/>
              <a:gd name="connsiteY89" fmla="*/ 5333056 h 6012000"/>
              <a:gd name="connsiteX90" fmla="*/ 3361450 w 6012000"/>
              <a:gd name="connsiteY90" fmla="*/ 5333066 h 6012000"/>
              <a:gd name="connsiteX91" fmla="*/ 3303446 w 6012000"/>
              <a:gd name="connsiteY91" fmla="*/ 5336296 h 6012000"/>
              <a:gd name="connsiteX92" fmla="*/ 3141580 w 6012000"/>
              <a:gd name="connsiteY92" fmla="*/ 5589468 h 6012000"/>
              <a:gd name="connsiteX93" fmla="*/ 3100164 w 6012000"/>
              <a:gd name="connsiteY93" fmla="*/ 5347616 h 6012000"/>
              <a:gd name="connsiteX94" fmla="*/ 3025048 w 6012000"/>
              <a:gd name="connsiteY94" fmla="*/ 5351799 h 6012000"/>
              <a:gd name="connsiteX95" fmla="*/ 3023278 w 6012000"/>
              <a:gd name="connsiteY95" fmla="*/ 5360170 h 6012000"/>
              <a:gd name="connsiteX96" fmla="*/ 3048256 w 6012000"/>
              <a:gd name="connsiteY96" fmla="*/ 5363027 h 6012000"/>
              <a:gd name="connsiteX97" fmla="*/ 3062868 w 6012000"/>
              <a:gd name="connsiteY97" fmla="*/ 5372499 h 6012000"/>
              <a:gd name="connsiteX98" fmla="*/ 3009662 w 6012000"/>
              <a:gd name="connsiteY98" fmla="*/ 5601509 h 6012000"/>
              <a:gd name="connsiteX99" fmla="*/ 2996664 w 6012000"/>
              <a:gd name="connsiteY99" fmla="*/ 5637112 h 6012000"/>
              <a:gd name="connsiteX100" fmla="*/ 2965410 w 6012000"/>
              <a:gd name="connsiteY100" fmla="*/ 5650032 h 6012000"/>
              <a:gd name="connsiteX101" fmla="*/ 2959392 w 6012000"/>
              <a:gd name="connsiteY101" fmla="*/ 5650367 h 6012000"/>
              <a:gd name="connsiteX102" fmla="*/ 2957400 w 6012000"/>
              <a:gd name="connsiteY102" fmla="*/ 5658751 h 6012000"/>
              <a:gd name="connsiteX103" fmla="*/ 3057034 w 6012000"/>
              <a:gd name="connsiteY103" fmla="*/ 5653203 h 6012000"/>
              <a:gd name="connsiteX104" fmla="*/ 3059028 w 6012000"/>
              <a:gd name="connsiteY104" fmla="*/ 5644819 h 6012000"/>
              <a:gd name="connsiteX105" fmla="*/ 3029500 w 6012000"/>
              <a:gd name="connsiteY105" fmla="*/ 5640538 h 6012000"/>
              <a:gd name="connsiteX106" fmla="*/ 3022780 w 6012000"/>
              <a:gd name="connsiteY106" fmla="*/ 5628280 h 6012000"/>
              <a:gd name="connsiteX107" fmla="*/ 3027902 w 6012000"/>
              <a:gd name="connsiteY107" fmla="*/ 5595798 h 6012000"/>
              <a:gd name="connsiteX108" fmla="*/ 3071430 w 6012000"/>
              <a:gd name="connsiteY108" fmla="*/ 5405783 h 6012000"/>
              <a:gd name="connsiteX109" fmla="*/ 3113428 w 6012000"/>
              <a:gd name="connsiteY109" fmla="*/ 5650063 h 6012000"/>
              <a:gd name="connsiteX110" fmla="*/ 3122344 w 6012000"/>
              <a:gd name="connsiteY110" fmla="*/ 5649566 h 6012000"/>
              <a:gd name="connsiteX111" fmla="*/ 3284964 w 6012000"/>
              <a:gd name="connsiteY111" fmla="*/ 5393893 h 6012000"/>
              <a:gd name="connsiteX112" fmla="*/ 3244792 w 6012000"/>
              <a:gd name="connsiteY112" fmla="*/ 5571870 h 6012000"/>
              <a:gd name="connsiteX113" fmla="*/ 3231974 w 6012000"/>
              <a:gd name="connsiteY113" fmla="*/ 5616743 h 6012000"/>
              <a:gd name="connsiteX114" fmla="*/ 3220354 w 6012000"/>
              <a:gd name="connsiteY114" fmla="*/ 5630917 h 6012000"/>
              <a:gd name="connsiteX115" fmla="*/ 3194772 w 6012000"/>
              <a:gd name="connsiteY115" fmla="*/ 5637261 h 6012000"/>
              <a:gd name="connsiteX116" fmla="*/ 3188754 w 6012000"/>
              <a:gd name="connsiteY116" fmla="*/ 5637595 h 6012000"/>
              <a:gd name="connsiteX117" fmla="*/ 3186984 w 6012000"/>
              <a:gd name="connsiteY117" fmla="*/ 5645967 h 6012000"/>
              <a:gd name="connsiteX118" fmla="*/ 3314258 w 6012000"/>
              <a:gd name="connsiteY118" fmla="*/ 5638880 h 6012000"/>
              <a:gd name="connsiteX119" fmla="*/ 3315804 w 6012000"/>
              <a:gd name="connsiteY119" fmla="*/ 5630521 h 6012000"/>
              <a:gd name="connsiteX120" fmla="*/ 3310456 w 6012000"/>
              <a:gd name="connsiteY120" fmla="*/ 5630819 h 6012000"/>
              <a:gd name="connsiteX121" fmla="*/ 3283348 w 6012000"/>
              <a:gd name="connsiteY121" fmla="*/ 5625844 h 6012000"/>
              <a:gd name="connsiteX122" fmla="*/ 3276596 w 6012000"/>
              <a:gd name="connsiteY122" fmla="*/ 5613028 h 6012000"/>
              <a:gd name="connsiteX123" fmla="*/ 3280036 w 6012000"/>
              <a:gd name="connsiteY123" fmla="*/ 5586453 h 6012000"/>
              <a:gd name="connsiteX124" fmla="*/ 3325308 w 6012000"/>
              <a:gd name="connsiteY124" fmla="*/ 5391646 h 6012000"/>
              <a:gd name="connsiteX125" fmla="*/ 3336710 w 6012000"/>
              <a:gd name="connsiteY125" fmla="*/ 5357474 h 6012000"/>
              <a:gd name="connsiteX126" fmla="*/ 3349550 w 6012000"/>
              <a:gd name="connsiteY126" fmla="*/ 5345132 h 6012000"/>
              <a:gd name="connsiteX127" fmla="*/ 3377684 w 6012000"/>
              <a:gd name="connsiteY127" fmla="*/ 5340435 h 6012000"/>
              <a:gd name="connsiteX128" fmla="*/ 3377392 w 6012000"/>
              <a:gd name="connsiteY128" fmla="*/ 5335212 h 6012000"/>
              <a:gd name="connsiteX129" fmla="*/ 3387786 w 6012000"/>
              <a:gd name="connsiteY129" fmla="*/ 5336611 h 6012000"/>
              <a:gd name="connsiteX130" fmla="*/ 3409686 w 6012000"/>
              <a:gd name="connsiteY130" fmla="*/ 5367549 h 6012000"/>
              <a:gd name="connsiteX131" fmla="*/ 3460364 w 6012000"/>
              <a:gd name="connsiteY131" fmla="*/ 5464476 h 6012000"/>
              <a:gd name="connsiteX132" fmla="*/ 3450176 w 6012000"/>
              <a:gd name="connsiteY132" fmla="*/ 5556222 h 6012000"/>
              <a:gd name="connsiteX133" fmla="*/ 3441448 w 6012000"/>
              <a:gd name="connsiteY133" fmla="*/ 5595271 h 6012000"/>
              <a:gd name="connsiteX134" fmla="*/ 3428668 w 6012000"/>
              <a:gd name="connsiteY134" fmla="*/ 5608508 h 6012000"/>
              <a:gd name="connsiteX135" fmla="*/ 3404418 w 6012000"/>
              <a:gd name="connsiteY135" fmla="*/ 5616131 h 6012000"/>
              <a:gd name="connsiteX136" fmla="*/ 3403274 w 6012000"/>
              <a:gd name="connsiteY136" fmla="*/ 5624739 h 6012000"/>
              <a:gd name="connsiteX137" fmla="*/ 3528656 w 6012000"/>
              <a:gd name="connsiteY137" fmla="*/ 5601752 h 6012000"/>
              <a:gd name="connsiteX138" fmla="*/ 3529362 w 6012000"/>
              <a:gd name="connsiteY138" fmla="*/ 5593224 h 6012000"/>
              <a:gd name="connsiteX139" fmla="*/ 3503366 w 6012000"/>
              <a:gd name="connsiteY139" fmla="*/ 5595040 h 6012000"/>
              <a:gd name="connsiteX140" fmla="*/ 3493426 w 6012000"/>
              <a:gd name="connsiteY140" fmla="*/ 5590962 h 6012000"/>
              <a:gd name="connsiteX141" fmla="*/ 3489010 w 6012000"/>
              <a:gd name="connsiteY141" fmla="*/ 5581104 h 6012000"/>
              <a:gd name="connsiteX142" fmla="*/ 3490130 w 6012000"/>
              <a:gd name="connsiteY142" fmla="*/ 5541407 h 6012000"/>
              <a:gd name="connsiteX143" fmla="*/ 3498602 w 6012000"/>
              <a:gd name="connsiteY143" fmla="*/ 5463822 h 6012000"/>
              <a:gd name="connsiteX144" fmla="*/ 3553066 w 6012000"/>
              <a:gd name="connsiteY144" fmla="*/ 5349887 h 6012000"/>
              <a:gd name="connsiteX145" fmla="*/ 3576286 w 6012000"/>
              <a:gd name="connsiteY145" fmla="*/ 5308182 h 6012000"/>
              <a:gd name="connsiteX146" fmla="*/ 3589984 w 6012000"/>
              <a:gd name="connsiteY146" fmla="*/ 5295003 h 6012000"/>
              <a:gd name="connsiteX147" fmla="*/ 3607966 w 6012000"/>
              <a:gd name="connsiteY147" fmla="*/ 5287848 h 6012000"/>
              <a:gd name="connsiteX148" fmla="*/ 2387860 w 6012000"/>
              <a:gd name="connsiteY148" fmla="*/ 5254811 h 6012000"/>
              <a:gd name="connsiteX149" fmla="*/ 2139466 w 6012000"/>
              <a:gd name="connsiteY149" fmla="*/ 5432352 h 6012000"/>
              <a:gd name="connsiteX150" fmla="*/ 2089930 w 6012000"/>
              <a:gd name="connsiteY150" fmla="*/ 5462762 h 6012000"/>
              <a:gd name="connsiteX151" fmla="*/ 2058804 w 6012000"/>
              <a:gd name="connsiteY151" fmla="*/ 5464200 h 6012000"/>
              <a:gd name="connsiteX152" fmla="*/ 2053900 w 6012000"/>
              <a:gd name="connsiteY152" fmla="*/ 5471285 h 6012000"/>
              <a:gd name="connsiteX153" fmla="*/ 2138978 w 6012000"/>
              <a:gd name="connsiteY153" fmla="*/ 5499138 h 6012000"/>
              <a:gd name="connsiteX154" fmla="*/ 2143882 w 6012000"/>
              <a:gd name="connsiteY154" fmla="*/ 5492052 h 6012000"/>
              <a:gd name="connsiteX155" fmla="*/ 2127372 w 6012000"/>
              <a:gd name="connsiteY155" fmla="*/ 5480775 h 6012000"/>
              <a:gd name="connsiteX156" fmla="*/ 2125676 w 6012000"/>
              <a:gd name="connsiteY156" fmla="*/ 5467300 h 6012000"/>
              <a:gd name="connsiteX157" fmla="*/ 2131798 w 6012000"/>
              <a:gd name="connsiteY157" fmla="*/ 5457207 h 6012000"/>
              <a:gd name="connsiteX158" fmla="*/ 2150602 w 6012000"/>
              <a:gd name="connsiteY158" fmla="*/ 5442104 h 6012000"/>
              <a:gd name="connsiteX159" fmla="*/ 2192870 w 6012000"/>
              <a:gd name="connsiteY159" fmla="*/ 5412016 h 6012000"/>
              <a:gd name="connsiteX160" fmla="*/ 2275188 w 6012000"/>
              <a:gd name="connsiteY160" fmla="*/ 5438966 h 6012000"/>
              <a:gd name="connsiteX161" fmla="*/ 2259846 w 6012000"/>
              <a:gd name="connsiteY161" fmla="*/ 5474346 h 6012000"/>
              <a:gd name="connsiteX162" fmla="*/ 2245250 w 6012000"/>
              <a:gd name="connsiteY162" fmla="*/ 5503863 h 6012000"/>
              <a:gd name="connsiteX163" fmla="*/ 2231328 w 6012000"/>
              <a:gd name="connsiteY163" fmla="*/ 5514104 h 6012000"/>
              <a:gd name="connsiteX164" fmla="*/ 2206894 w 6012000"/>
              <a:gd name="connsiteY164" fmla="*/ 5512682 h 6012000"/>
              <a:gd name="connsiteX165" fmla="*/ 2202014 w 6012000"/>
              <a:gd name="connsiteY165" fmla="*/ 5511084 h 6012000"/>
              <a:gd name="connsiteX166" fmla="*/ 2197110 w 6012000"/>
              <a:gd name="connsiteY166" fmla="*/ 5518170 h 6012000"/>
              <a:gd name="connsiteX167" fmla="*/ 2310404 w 6012000"/>
              <a:gd name="connsiteY167" fmla="*/ 5555260 h 6012000"/>
              <a:gd name="connsiteX168" fmla="*/ 2315308 w 6012000"/>
              <a:gd name="connsiteY168" fmla="*/ 5548175 h 6012000"/>
              <a:gd name="connsiteX169" fmla="*/ 2293048 w 6012000"/>
              <a:gd name="connsiteY169" fmla="*/ 5537599 h 6012000"/>
              <a:gd name="connsiteX170" fmla="*/ 2285108 w 6012000"/>
              <a:gd name="connsiteY170" fmla="*/ 5524899 h 6012000"/>
              <a:gd name="connsiteX171" fmla="*/ 2286164 w 6012000"/>
              <a:gd name="connsiteY171" fmla="*/ 5510915 h 6012000"/>
              <a:gd name="connsiteX172" fmla="*/ 2295084 w 6012000"/>
              <a:gd name="connsiteY172" fmla="*/ 5489406 h 6012000"/>
              <a:gd name="connsiteX173" fmla="*/ 2395286 w 6012000"/>
              <a:gd name="connsiteY173" fmla="*/ 5257241 h 6012000"/>
              <a:gd name="connsiteX174" fmla="*/ 3883896 w 6012000"/>
              <a:gd name="connsiteY174" fmla="*/ 5197085 h 6012000"/>
              <a:gd name="connsiteX175" fmla="*/ 3909016 w 6012000"/>
              <a:gd name="connsiteY175" fmla="*/ 5206694 h 6012000"/>
              <a:gd name="connsiteX176" fmla="*/ 3942420 w 6012000"/>
              <a:gd name="connsiteY176" fmla="*/ 5251776 h 6012000"/>
              <a:gd name="connsiteX177" fmla="*/ 3955158 w 6012000"/>
              <a:gd name="connsiteY177" fmla="*/ 5341217 h 6012000"/>
              <a:gd name="connsiteX178" fmla="*/ 3939350 w 6012000"/>
              <a:gd name="connsiteY178" fmla="*/ 5429711 h 6012000"/>
              <a:gd name="connsiteX179" fmla="*/ 3912542 w 6012000"/>
              <a:gd name="connsiteY179" fmla="*/ 5475789 h 6012000"/>
              <a:gd name="connsiteX180" fmla="*/ 3878392 w 6012000"/>
              <a:gd name="connsiteY180" fmla="*/ 5498651 h 6012000"/>
              <a:gd name="connsiteX181" fmla="*/ 3823078 w 6012000"/>
              <a:gd name="connsiteY181" fmla="*/ 5492447 h 6012000"/>
              <a:gd name="connsiteX182" fmla="*/ 3788848 w 6012000"/>
              <a:gd name="connsiteY182" fmla="*/ 5445053 h 6012000"/>
              <a:gd name="connsiteX183" fmla="*/ 3776434 w 6012000"/>
              <a:gd name="connsiteY183" fmla="*/ 5349214 h 6012000"/>
              <a:gd name="connsiteX184" fmla="*/ 3789854 w 6012000"/>
              <a:gd name="connsiteY184" fmla="*/ 5274611 h 6012000"/>
              <a:gd name="connsiteX185" fmla="*/ 3817532 w 6012000"/>
              <a:gd name="connsiteY185" fmla="*/ 5226325 h 6012000"/>
              <a:gd name="connsiteX186" fmla="*/ 3854918 w 6012000"/>
              <a:gd name="connsiteY186" fmla="*/ 5201241 h 6012000"/>
              <a:gd name="connsiteX187" fmla="*/ 3883896 w 6012000"/>
              <a:gd name="connsiteY187" fmla="*/ 5197085 h 6012000"/>
              <a:gd name="connsiteX188" fmla="*/ 3911900 w 6012000"/>
              <a:gd name="connsiteY188" fmla="*/ 5179588 h 6012000"/>
              <a:gd name="connsiteX189" fmla="*/ 3857260 w 6012000"/>
              <a:gd name="connsiteY189" fmla="*/ 5185233 h 6012000"/>
              <a:gd name="connsiteX190" fmla="*/ 3797958 w 6012000"/>
              <a:gd name="connsiteY190" fmla="*/ 5222292 h 6012000"/>
              <a:gd name="connsiteX191" fmla="*/ 3755360 w 6012000"/>
              <a:gd name="connsiteY191" fmla="*/ 5282899 h 6012000"/>
              <a:gd name="connsiteX192" fmla="*/ 3732696 w 6012000"/>
              <a:gd name="connsiteY192" fmla="*/ 5364477 h 6012000"/>
              <a:gd name="connsiteX193" fmla="*/ 3741650 w 6012000"/>
              <a:gd name="connsiteY193" fmla="*/ 5450292 h 6012000"/>
              <a:gd name="connsiteX194" fmla="*/ 3768860 w 6012000"/>
              <a:gd name="connsiteY194" fmla="*/ 5492963 h 6012000"/>
              <a:gd name="connsiteX195" fmla="*/ 3815434 w 6012000"/>
              <a:gd name="connsiteY195" fmla="*/ 5519830 h 6012000"/>
              <a:gd name="connsiteX196" fmla="*/ 3875840 w 6012000"/>
              <a:gd name="connsiteY196" fmla="*/ 5514734 h 6012000"/>
              <a:gd name="connsiteX197" fmla="*/ 3955100 w 6012000"/>
              <a:gd name="connsiteY197" fmla="*/ 5456562 h 6012000"/>
              <a:gd name="connsiteX198" fmla="*/ 3997144 w 6012000"/>
              <a:gd name="connsiteY198" fmla="*/ 5354906 h 6012000"/>
              <a:gd name="connsiteX199" fmla="*/ 3989392 w 6012000"/>
              <a:gd name="connsiteY199" fmla="*/ 5249225 h 6012000"/>
              <a:gd name="connsiteX200" fmla="*/ 3959158 w 6012000"/>
              <a:gd name="connsiteY200" fmla="*/ 5203722 h 6012000"/>
              <a:gd name="connsiteX201" fmla="*/ 3911900 w 6012000"/>
              <a:gd name="connsiteY201" fmla="*/ 5179588 h 6012000"/>
              <a:gd name="connsiteX202" fmla="*/ 2025796 w 6012000"/>
              <a:gd name="connsiteY202" fmla="*/ 5145250 h 6012000"/>
              <a:gd name="connsiteX203" fmla="*/ 1928760 w 6012000"/>
              <a:gd name="connsiteY203" fmla="*/ 5181642 h 6012000"/>
              <a:gd name="connsiteX204" fmla="*/ 1864264 w 6012000"/>
              <a:gd name="connsiteY204" fmla="*/ 5258106 h 6012000"/>
              <a:gd name="connsiteX205" fmla="*/ 1852522 w 6012000"/>
              <a:gd name="connsiteY205" fmla="*/ 5319310 h 6012000"/>
              <a:gd name="connsiteX206" fmla="*/ 1873786 w 6012000"/>
              <a:gd name="connsiteY206" fmla="*/ 5377169 h 6012000"/>
              <a:gd name="connsiteX207" fmla="*/ 1926898 w 6012000"/>
              <a:gd name="connsiteY207" fmla="*/ 5418734 h 6012000"/>
              <a:gd name="connsiteX208" fmla="*/ 1999686 w 6012000"/>
              <a:gd name="connsiteY208" fmla="*/ 5432006 h 6012000"/>
              <a:gd name="connsiteX209" fmla="*/ 2073220 w 6012000"/>
              <a:gd name="connsiteY209" fmla="*/ 5402602 h 6012000"/>
              <a:gd name="connsiteX210" fmla="*/ 2063690 w 6012000"/>
              <a:gd name="connsiteY210" fmla="*/ 5398210 h 6012000"/>
              <a:gd name="connsiteX211" fmla="*/ 2004990 w 6012000"/>
              <a:gd name="connsiteY211" fmla="*/ 5418103 h 6012000"/>
              <a:gd name="connsiteX212" fmla="*/ 1949016 w 6012000"/>
              <a:gd name="connsiteY212" fmla="*/ 5407544 h 6012000"/>
              <a:gd name="connsiteX213" fmla="*/ 1899378 w 6012000"/>
              <a:gd name="connsiteY213" fmla="*/ 5355779 h 6012000"/>
              <a:gd name="connsiteX214" fmla="*/ 1905454 w 6012000"/>
              <a:gd name="connsiteY214" fmla="*/ 5281271 h 6012000"/>
              <a:gd name="connsiteX215" fmla="*/ 1957278 w 6012000"/>
              <a:gd name="connsiteY215" fmla="*/ 5211503 h 6012000"/>
              <a:gd name="connsiteX216" fmla="*/ 2044600 w 6012000"/>
              <a:gd name="connsiteY216" fmla="*/ 5164980 h 6012000"/>
              <a:gd name="connsiteX217" fmla="*/ 2117216 w 6012000"/>
              <a:gd name="connsiteY217" fmla="*/ 5174362 h 6012000"/>
              <a:gd name="connsiteX218" fmla="*/ 2140128 w 6012000"/>
              <a:gd name="connsiteY218" fmla="*/ 5189717 h 6012000"/>
              <a:gd name="connsiteX219" fmla="*/ 2153532 w 6012000"/>
              <a:gd name="connsiteY219" fmla="*/ 5209169 h 6012000"/>
              <a:gd name="connsiteX220" fmla="*/ 2156864 w 6012000"/>
              <a:gd name="connsiteY220" fmla="*/ 5230738 h 6012000"/>
              <a:gd name="connsiteX221" fmla="*/ 2151528 w 6012000"/>
              <a:gd name="connsiteY221" fmla="*/ 5254581 h 6012000"/>
              <a:gd name="connsiteX222" fmla="*/ 2142058 w 6012000"/>
              <a:gd name="connsiteY222" fmla="*/ 5277256 h 6012000"/>
              <a:gd name="connsiteX223" fmla="*/ 2149358 w 6012000"/>
              <a:gd name="connsiteY223" fmla="*/ 5280621 h 6012000"/>
              <a:gd name="connsiteX224" fmla="*/ 2210860 w 6012000"/>
              <a:gd name="connsiteY224" fmla="*/ 5201056 h 6012000"/>
              <a:gd name="connsiteX225" fmla="*/ 2203358 w 6012000"/>
              <a:gd name="connsiteY225" fmla="*/ 5197598 h 6012000"/>
              <a:gd name="connsiteX226" fmla="*/ 2185866 w 6012000"/>
              <a:gd name="connsiteY226" fmla="*/ 5203547 h 6012000"/>
              <a:gd name="connsiteX227" fmla="*/ 2176418 w 6012000"/>
              <a:gd name="connsiteY227" fmla="*/ 5201650 h 6012000"/>
              <a:gd name="connsiteX228" fmla="*/ 2162472 w 6012000"/>
              <a:gd name="connsiteY228" fmla="*/ 5190306 h 6012000"/>
              <a:gd name="connsiteX229" fmla="*/ 2121856 w 6012000"/>
              <a:gd name="connsiteY229" fmla="*/ 5160031 h 6012000"/>
              <a:gd name="connsiteX230" fmla="*/ 2025796 w 6012000"/>
              <a:gd name="connsiteY230" fmla="*/ 5145250 h 6012000"/>
              <a:gd name="connsiteX231" fmla="*/ 1830658 w 6012000"/>
              <a:gd name="connsiteY231" fmla="*/ 5097062 h 6012000"/>
              <a:gd name="connsiteX232" fmla="*/ 1758704 w 6012000"/>
              <a:gd name="connsiteY232" fmla="*/ 5193093 h 6012000"/>
              <a:gd name="connsiteX233" fmla="*/ 1693652 w 6012000"/>
              <a:gd name="connsiteY233" fmla="*/ 5153554 h 6012000"/>
              <a:gd name="connsiteX234" fmla="*/ 1900366 w 6012000"/>
              <a:gd name="connsiteY234" fmla="*/ 5052437 h 6012000"/>
              <a:gd name="connsiteX235" fmla="*/ 1618066 w 6012000"/>
              <a:gd name="connsiteY235" fmla="*/ 5168741 h 6012000"/>
              <a:gd name="connsiteX236" fmla="*/ 1562904 w 6012000"/>
              <a:gd name="connsiteY236" fmla="*/ 5187071 h 6012000"/>
              <a:gd name="connsiteX237" fmla="*/ 1532270 w 6012000"/>
              <a:gd name="connsiteY237" fmla="*/ 5181383 h 6012000"/>
              <a:gd name="connsiteX238" fmla="*/ 1525880 w 6012000"/>
              <a:gd name="connsiteY238" fmla="*/ 5187165 h 6012000"/>
              <a:gd name="connsiteX239" fmla="*/ 1602378 w 6012000"/>
              <a:gd name="connsiteY239" fmla="*/ 5233662 h 6012000"/>
              <a:gd name="connsiteX240" fmla="*/ 1608768 w 6012000"/>
              <a:gd name="connsiteY240" fmla="*/ 5227879 h 6012000"/>
              <a:gd name="connsiteX241" fmla="*/ 1595260 w 6012000"/>
              <a:gd name="connsiteY241" fmla="*/ 5213138 h 6012000"/>
              <a:gd name="connsiteX242" fmla="*/ 1596678 w 6012000"/>
              <a:gd name="connsiteY242" fmla="*/ 5199631 h 6012000"/>
              <a:gd name="connsiteX243" fmla="*/ 1604938 w 6012000"/>
              <a:gd name="connsiteY243" fmla="*/ 5191198 h 6012000"/>
              <a:gd name="connsiteX244" fmla="*/ 1626688 w 6012000"/>
              <a:gd name="connsiteY244" fmla="*/ 5180774 h 6012000"/>
              <a:gd name="connsiteX245" fmla="*/ 1674696 w 6012000"/>
              <a:gd name="connsiteY245" fmla="*/ 5161102 h 6012000"/>
              <a:gd name="connsiteX246" fmla="*/ 1748714 w 6012000"/>
              <a:gd name="connsiteY246" fmla="*/ 5206092 h 6012000"/>
              <a:gd name="connsiteX247" fmla="*/ 1725718 w 6012000"/>
              <a:gd name="connsiteY247" fmla="*/ 5237048 h 6012000"/>
              <a:gd name="connsiteX248" fmla="*/ 1704784 w 6012000"/>
              <a:gd name="connsiteY248" fmla="*/ 5262465 h 6012000"/>
              <a:gd name="connsiteX249" fmla="*/ 1688894 w 6012000"/>
              <a:gd name="connsiteY249" fmla="*/ 5269266 h 6012000"/>
              <a:gd name="connsiteX250" fmla="*/ 1665426 w 6012000"/>
              <a:gd name="connsiteY250" fmla="*/ 5262317 h 6012000"/>
              <a:gd name="connsiteX251" fmla="*/ 1661038 w 6012000"/>
              <a:gd name="connsiteY251" fmla="*/ 5259650 h 6012000"/>
              <a:gd name="connsiteX252" fmla="*/ 1654650 w 6012000"/>
              <a:gd name="connsiteY252" fmla="*/ 5265433 h 6012000"/>
              <a:gd name="connsiteX253" fmla="*/ 1756518 w 6012000"/>
              <a:gd name="connsiteY253" fmla="*/ 5327351 h 6012000"/>
              <a:gd name="connsiteX254" fmla="*/ 1762908 w 6012000"/>
              <a:gd name="connsiteY254" fmla="*/ 5321568 h 6012000"/>
              <a:gd name="connsiteX255" fmla="*/ 1743642 w 6012000"/>
              <a:gd name="connsiteY255" fmla="*/ 5306201 h 6012000"/>
              <a:gd name="connsiteX256" fmla="*/ 1738804 w 6012000"/>
              <a:gd name="connsiteY256" fmla="*/ 5292026 h 6012000"/>
              <a:gd name="connsiteX257" fmla="*/ 1743016 w 6012000"/>
              <a:gd name="connsiteY257" fmla="*/ 5278650 h 6012000"/>
              <a:gd name="connsiteX258" fmla="*/ 1756600 w 6012000"/>
              <a:gd name="connsiteY258" fmla="*/ 5259738 h 6012000"/>
              <a:gd name="connsiteX259" fmla="*/ 1907042 w 6012000"/>
              <a:gd name="connsiteY259" fmla="*/ 5056495 h 6012000"/>
              <a:gd name="connsiteX260" fmla="*/ 4209536 w 6012000"/>
              <a:gd name="connsiteY260" fmla="*/ 5026447 h 6012000"/>
              <a:gd name="connsiteX261" fmla="*/ 3999436 w 6012000"/>
              <a:gd name="connsiteY261" fmla="*/ 5131390 h 6012000"/>
              <a:gd name="connsiteX262" fmla="*/ 4000730 w 6012000"/>
              <a:gd name="connsiteY262" fmla="*/ 5139976 h 6012000"/>
              <a:gd name="connsiteX263" fmla="*/ 4021898 w 6012000"/>
              <a:gd name="connsiteY263" fmla="*/ 5131648 h 6012000"/>
              <a:gd name="connsiteX264" fmla="*/ 4032330 w 6012000"/>
              <a:gd name="connsiteY264" fmla="*/ 5133300 h 6012000"/>
              <a:gd name="connsiteX265" fmla="*/ 4039366 w 6012000"/>
              <a:gd name="connsiteY265" fmla="*/ 5140891 h 6012000"/>
              <a:gd name="connsiteX266" fmla="*/ 4049036 w 6012000"/>
              <a:gd name="connsiteY266" fmla="*/ 5174739 h 6012000"/>
              <a:gd name="connsiteX267" fmla="*/ 4082804 w 6012000"/>
              <a:gd name="connsiteY267" fmla="*/ 5361748 h 6012000"/>
              <a:gd name="connsiteX268" fmla="*/ 4086882 w 6012000"/>
              <a:gd name="connsiteY268" fmla="*/ 5401884 h 6012000"/>
              <a:gd name="connsiteX269" fmla="*/ 4079686 w 6012000"/>
              <a:gd name="connsiteY269" fmla="*/ 5416957 h 6012000"/>
              <a:gd name="connsiteX270" fmla="*/ 4060312 w 6012000"/>
              <a:gd name="connsiteY270" fmla="*/ 5430127 h 6012000"/>
              <a:gd name="connsiteX271" fmla="*/ 4061408 w 6012000"/>
              <a:gd name="connsiteY271" fmla="*/ 5438813 h 6012000"/>
              <a:gd name="connsiteX272" fmla="*/ 4168454 w 6012000"/>
              <a:gd name="connsiteY272" fmla="*/ 5385345 h 6012000"/>
              <a:gd name="connsiteX273" fmla="*/ 4167160 w 6012000"/>
              <a:gd name="connsiteY273" fmla="*/ 5376758 h 6012000"/>
              <a:gd name="connsiteX274" fmla="*/ 4137606 w 6012000"/>
              <a:gd name="connsiteY274" fmla="*/ 5384782 h 6012000"/>
              <a:gd name="connsiteX275" fmla="*/ 4126428 w 6012000"/>
              <a:gd name="connsiteY275" fmla="*/ 5376142 h 6012000"/>
              <a:gd name="connsiteX276" fmla="*/ 4118354 w 6012000"/>
              <a:gd name="connsiteY276" fmla="*/ 5343991 h 6012000"/>
              <a:gd name="connsiteX277" fmla="*/ 4101120 w 6012000"/>
              <a:gd name="connsiteY277" fmla="*/ 5250537 h 6012000"/>
              <a:gd name="connsiteX278" fmla="*/ 4137068 w 6012000"/>
              <a:gd name="connsiteY278" fmla="*/ 5232581 h 6012000"/>
              <a:gd name="connsiteX279" fmla="*/ 4170668 w 6012000"/>
              <a:gd name="connsiteY279" fmla="*/ 5224158 h 6012000"/>
              <a:gd name="connsiteX280" fmla="*/ 4188182 w 6012000"/>
              <a:gd name="connsiteY280" fmla="*/ 5238991 h 6012000"/>
              <a:gd name="connsiteX281" fmla="*/ 4195062 w 6012000"/>
              <a:gd name="connsiteY281" fmla="*/ 5260260 h 6012000"/>
              <a:gd name="connsiteX282" fmla="*/ 4203052 w 6012000"/>
              <a:gd name="connsiteY282" fmla="*/ 5256269 h 6012000"/>
              <a:gd name="connsiteX283" fmla="*/ 4181932 w 6012000"/>
              <a:gd name="connsiteY283" fmla="*/ 5143545 h 6012000"/>
              <a:gd name="connsiteX284" fmla="*/ 4174344 w 6012000"/>
              <a:gd name="connsiteY284" fmla="*/ 5147335 h 6012000"/>
              <a:gd name="connsiteX285" fmla="*/ 4165640 w 6012000"/>
              <a:gd name="connsiteY285" fmla="*/ 5191110 h 6012000"/>
              <a:gd name="connsiteX286" fmla="*/ 4133482 w 6012000"/>
              <a:gd name="connsiteY286" fmla="*/ 5216406 h 6012000"/>
              <a:gd name="connsiteX287" fmla="*/ 4097932 w 6012000"/>
              <a:gd name="connsiteY287" fmla="*/ 5234162 h 6012000"/>
              <a:gd name="connsiteX288" fmla="*/ 4076318 w 6012000"/>
              <a:gd name="connsiteY288" fmla="*/ 5110955 h 6012000"/>
              <a:gd name="connsiteX289" fmla="*/ 4129642 w 6012000"/>
              <a:gd name="connsiteY289" fmla="*/ 5084320 h 6012000"/>
              <a:gd name="connsiteX290" fmla="*/ 4166388 w 6012000"/>
              <a:gd name="connsiteY290" fmla="*/ 5068461 h 6012000"/>
              <a:gd name="connsiteX291" fmla="*/ 4190498 w 6012000"/>
              <a:gd name="connsiteY291" fmla="*/ 5070018 h 6012000"/>
              <a:gd name="connsiteX292" fmla="*/ 4208212 w 6012000"/>
              <a:gd name="connsiteY292" fmla="*/ 5087248 h 6012000"/>
              <a:gd name="connsiteX293" fmla="*/ 4216190 w 6012000"/>
              <a:gd name="connsiteY293" fmla="*/ 5108715 h 6012000"/>
              <a:gd name="connsiteX294" fmla="*/ 4223780 w 6012000"/>
              <a:gd name="connsiteY294" fmla="*/ 5104925 h 6012000"/>
              <a:gd name="connsiteX295" fmla="*/ 4452722 w 6012000"/>
              <a:gd name="connsiteY295" fmla="*/ 4847762 h 6012000"/>
              <a:gd name="connsiteX296" fmla="*/ 4445752 w 6012000"/>
              <a:gd name="connsiteY296" fmla="*/ 4852597 h 6012000"/>
              <a:gd name="connsiteX297" fmla="*/ 4444908 w 6012000"/>
              <a:gd name="connsiteY297" fmla="*/ 4870571 h 6012000"/>
              <a:gd name="connsiteX298" fmla="*/ 4437644 w 6012000"/>
              <a:gd name="connsiteY298" fmla="*/ 4879685 h 6012000"/>
              <a:gd name="connsiteX299" fmla="*/ 4431576 w 6012000"/>
              <a:gd name="connsiteY299" fmla="*/ 4883079 h 6012000"/>
              <a:gd name="connsiteX300" fmla="*/ 4416656 w 6012000"/>
              <a:gd name="connsiteY300" fmla="*/ 4886636 h 6012000"/>
              <a:gd name="connsiteX301" fmla="*/ 4390838 w 6012000"/>
              <a:gd name="connsiteY301" fmla="*/ 4893677 h 6012000"/>
              <a:gd name="connsiteX302" fmla="*/ 4369994 w 6012000"/>
              <a:gd name="connsiteY302" fmla="*/ 4905146 h 6012000"/>
              <a:gd name="connsiteX303" fmla="*/ 4332952 w 6012000"/>
              <a:gd name="connsiteY303" fmla="*/ 4958281 h 6012000"/>
              <a:gd name="connsiteX304" fmla="*/ 4344426 w 6012000"/>
              <a:gd name="connsiteY304" fmla="*/ 5016343 h 6012000"/>
              <a:gd name="connsiteX305" fmla="*/ 4374494 w 6012000"/>
              <a:gd name="connsiteY305" fmla="*/ 5041673 h 6012000"/>
              <a:gd name="connsiteX306" fmla="*/ 4416750 w 6012000"/>
              <a:gd name="connsiteY306" fmla="*/ 5052846 h 6012000"/>
              <a:gd name="connsiteX307" fmla="*/ 4499944 w 6012000"/>
              <a:gd name="connsiteY307" fmla="*/ 5074472 h 6012000"/>
              <a:gd name="connsiteX308" fmla="*/ 4521408 w 6012000"/>
              <a:gd name="connsiteY308" fmla="*/ 5093273 h 6012000"/>
              <a:gd name="connsiteX309" fmla="*/ 4532538 w 6012000"/>
              <a:gd name="connsiteY309" fmla="*/ 5135952 h 6012000"/>
              <a:gd name="connsiteX310" fmla="*/ 4506276 w 6012000"/>
              <a:gd name="connsiteY310" fmla="*/ 5176039 h 6012000"/>
              <a:gd name="connsiteX311" fmla="*/ 4453420 w 6012000"/>
              <a:gd name="connsiteY311" fmla="*/ 5189337 h 6012000"/>
              <a:gd name="connsiteX312" fmla="*/ 4408996 w 6012000"/>
              <a:gd name="connsiteY312" fmla="*/ 5159565 h 6012000"/>
              <a:gd name="connsiteX313" fmla="*/ 4394884 w 6012000"/>
              <a:gd name="connsiteY313" fmla="*/ 5136479 h 6012000"/>
              <a:gd name="connsiteX314" fmla="*/ 4388648 w 6012000"/>
              <a:gd name="connsiteY314" fmla="*/ 5140805 h 6012000"/>
              <a:gd name="connsiteX315" fmla="*/ 4432104 w 6012000"/>
              <a:gd name="connsiteY315" fmla="*/ 5247322 h 6012000"/>
              <a:gd name="connsiteX316" fmla="*/ 4439074 w 6012000"/>
              <a:gd name="connsiteY316" fmla="*/ 5242487 h 6012000"/>
              <a:gd name="connsiteX317" fmla="*/ 4445770 w 6012000"/>
              <a:gd name="connsiteY317" fmla="*/ 5216107 h 6012000"/>
              <a:gd name="connsiteX318" fmla="*/ 4459602 w 6012000"/>
              <a:gd name="connsiteY318" fmla="*/ 5210588 h 6012000"/>
              <a:gd name="connsiteX319" fmla="*/ 4496922 w 6012000"/>
              <a:gd name="connsiteY319" fmla="*/ 5199372 h 6012000"/>
              <a:gd name="connsiteX320" fmla="*/ 4518868 w 6012000"/>
              <a:gd name="connsiteY320" fmla="*/ 5187139 h 6012000"/>
              <a:gd name="connsiteX321" fmla="*/ 4553028 w 6012000"/>
              <a:gd name="connsiteY321" fmla="*/ 5149043 h 6012000"/>
              <a:gd name="connsiteX322" fmla="*/ 4562714 w 6012000"/>
              <a:gd name="connsiteY322" fmla="*/ 5101707 h 6012000"/>
              <a:gd name="connsiteX323" fmla="*/ 4547328 w 6012000"/>
              <a:gd name="connsiteY323" fmla="*/ 5058178 h 6012000"/>
              <a:gd name="connsiteX324" fmla="*/ 4517436 w 6012000"/>
              <a:gd name="connsiteY324" fmla="*/ 5032317 h 6012000"/>
              <a:gd name="connsiteX325" fmla="*/ 4453440 w 6012000"/>
              <a:gd name="connsiteY325" fmla="*/ 5015849 h 6012000"/>
              <a:gd name="connsiteX326" fmla="*/ 4392066 w 6012000"/>
              <a:gd name="connsiteY326" fmla="*/ 5002181 h 6012000"/>
              <a:gd name="connsiteX327" fmla="*/ 4367468 w 6012000"/>
              <a:gd name="connsiteY327" fmla="*/ 4982973 h 6012000"/>
              <a:gd name="connsiteX328" fmla="*/ 4361450 w 6012000"/>
              <a:gd name="connsiteY328" fmla="*/ 4948838 h 6012000"/>
              <a:gd name="connsiteX329" fmla="*/ 4384688 w 6012000"/>
              <a:gd name="connsiteY329" fmla="*/ 4916146 h 6012000"/>
              <a:gd name="connsiteX330" fmla="*/ 4433190 w 6012000"/>
              <a:gd name="connsiteY330" fmla="*/ 4903423 h 6012000"/>
              <a:gd name="connsiteX331" fmla="*/ 4473058 w 6012000"/>
              <a:gd name="connsiteY331" fmla="*/ 4929563 h 6012000"/>
              <a:gd name="connsiteX332" fmla="*/ 4484666 w 6012000"/>
              <a:gd name="connsiteY332" fmla="*/ 4947865 h 6012000"/>
              <a:gd name="connsiteX333" fmla="*/ 4490902 w 6012000"/>
              <a:gd name="connsiteY333" fmla="*/ 4943539 h 6012000"/>
              <a:gd name="connsiteX334" fmla="*/ 1485942 w 6012000"/>
              <a:gd name="connsiteY334" fmla="*/ 4767285 h 6012000"/>
              <a:gd name="connsiteX335" fmla="*/ 1478596 w 6012000"/>
              <a:gd name="connsiteY335" fmla="*/ 4771918 h 6012000"/>
              <a:gd name="connsiteX336" fmla="*/ 1482198 w 6012000"/>
              <a:gd name="connsiteY336" fmla="*/ 4774918 h 6012000"/>
              <a:gd name="connsiteX337" fmla="*/ 1496882 w 6012000"/>
              <a:gd name="connsiteY337" fmla="*/ 4793393 h 6012000"/>
              <a:gd name="connsiteX338" fmla="*/ 1492926 w 6012000"/>
              <a:gd name="connsiteY338" fmla="*/ 4807386 h 6012000"/>
              <a:gd name="connsiteX339" fmla="*/ 1466550 w 6012000"/>
              <a:gd name="connsiteY339" fmla="*/ 4829288 h 6012000"/>
              <a:gd name="connsiteX340" fmla="*/ 1308856 w 6012000"/>
              <a:gd name="connsiteY340" fmla="*/ 4935602 h 6012000"/>
              <a:gd name="connsiteX341" fmla="*/ 1273304 w 6012000"/>
              <a:gd name="connsiteY341" fmla="*/ 4955962 h 6012000"/>
              <a:gd name="connsiteX342" fmla="*/ 1256782 w 6012000"/>
              <a:gd name="connsiteY342" fmla="*/ 4955566 h 6012000"/>
              <a:gd name="connsiteX343" fmla="*/ 1236770 w 6012000"/>
              <a:gd name="connsiteY343" fmla="*/ 4942967 h 6012000"/>
              <a:gd name="connsiteX344" fmla="*/ 1229254 w 6012000"/>
              <a:gd name="connsiteY344" fmla="*/ 4947456 h 6012000"/>
              <a:gd name="connsiteX345" fmla="*/ 1409024 w 6012000"/>
              <a:gd name="connsiteY345" fmla="*/ 5097185 h 6012000"/>
              <a:gd name="connsiteX346" fmla="*/ 1484844 w 6012000"/>
              <a:gd name="connsiteY346" fmla="*/ 5050803 h 6012000"/>
              <a:gd name="connsiteX347" fmla="*/ 1478498 w 6012000"/>
              <a:gd name="connsiteY347" fmla="*/ 5045517 h 6012000"/>
              <a:gd name="connsiteX348" fmla="*/ 1408100 w 6012000"/>
              <a:gd name="connsiteY348" fmla="*/ 5056611 h 6012000"/>
              <a:gd name="connsiteX349" fmla="*/ 1344636 w 6012000"/>
              <a:gd name="connsiteY349" fmla="*/ 5023800 h 6012000"/>
              <a:gd name="connsiteX350" fmla="*/ 1324052 w 6012000"/>
              <a:gd name="connsiteY350" fmla="*/ 5006655 h 6012000"/>
              <a:gd name="connsiteX351" fmla="*/ 1311472 w 6012000"/>
              <a:gd name="connsiteY351" fmla="*/ 4992110 h 6012000"/>
              <a:gd name="connsiteX352" fmla="*/ 1313754 w 6012000"/>
              <a:gd name="connsiteY352" fmla="*/ 4980647 h 6012000"/>
              <a:gd name="connsiteX353" fmla="*/ 1331158 w 6012000"/>
              <a:gd name="connsiteY353" fmla="*/ 4966380 h 6012000"/>
              <a:gd name="connsiteX354" fmla="*/ 1417778 w 6012000"/>
              <a:gd name="connsiteY354" fmla="*/ 4908076 h 6012000"/>
              <a:gd name="connsiteX355" fmla="*/ 1439908 w 6012000"/>
              <a:gd name="connsiteY355" fmla="*/ 4926506 h 6012000"/>
              <a:gd name="connsiteX356" fmla="*/ 1460164 w 6012000"/>
              <a:gd name="connsiteY356" fmla="*/ 4947009 h 6012000"/>
              <a:gd name="connsiteX357" fmla="*/ 1462896 w 6012000"/>
              <a:gd name="connsiteY357" fmla="*/ 4960471 h 6012000"/>
              <a:gd name="connsiteX358" fmla="*/ 1456040 w 6012000"/>
              <a:gd name="connsiteY358" fmla="*/ 4974808 h 6012000"/>
              <a:gd name="connsiteX359" fmla="*/ 1437808 w 6012000"/>
              <a:gd name="connsiteY359" fmla="*/ 4990419 h 6012000"/>
              <a:gd name="connsiteX360" fmla="*/ 1444670 w 6012000"/>
              <a:gd name="connsiteY360" fmla="*/ 4996134 h 6012000"/>
              <a:gd name="connsiteX361" fmla="*/ 1538806 w 6012000"/>
              <a:gd name="connsiteY361" fmla="*/ 4931597 h 6012000"/>
              <a:gd name="connsiteX362" fmla="*/ 1532460 w 6012000"/>
              <a:gd name="connsiteY362" fmla="*/ 4926310 h 6012000"/>
              <a:gd name="connsiteX363" fmla="*/ 1492518 w 6012000"/>
              <a:gd name="connsiteY363" fmla="*/ 4937640 h 6012000"/>
              <a:gd name="connsiteX364" fmla="*/ 1452796 w 6012000"/>
              <a:gd name="connsiteY364" fmla="*/ 4916613 h 6012000"/>
              <a:gd name="connsiteX365" fmla="*/ 1431010 w 6012000"/>
              <a:gd name="connsiteY365" fmla="*/ 4898468 h 6012000"/>
              <a:gd name="connsiteX366" fmla="*/ 1534178 w 6012000"/>
              <a:gd name="connsiteY366" fmla="*/ 4828670 h 6012000"/>
              <a:gd name="connsiteX367" fmla="*/ 1563682 w 6012000"/>
              <a:gd name="connsiteY367" fmla="*/ 4853243 h 6012000"/>
              <a:gd name="connsiteX368" fmla="*/ 1599020 w 6012000"/>
              <a:gd name="connsiteY368" fmla="*/ 4887906 h 6012000"/>
              <a:gd name="connsiteX369" fmla="*/ 1606000 w 6012000"/>
              <a:gd name="connsiteY369" fmla="*/ 4914057 h 6012000"/>
              <a:gd name="connsiteX370" fmla="*/ 1597746 w 6012000"/>
              <a:gd name="connsiteY370" fmla="*/ 4933039 h 6012000"/>
              <a:gd name="connsiteX371" fmla="*/ 1585544 w 6012000"/>
              <a:gd name="connsiteY371" fmla="*/ 4945247 h 6012000"/>
              <a:gd name="connsiteX372" fmla="*/ 1591890 w 6012000"/>
              <a:gd name="connsiteY372" fmla="*/ 4950533 h 6012000"/>
              <a:gd name="connsiteX373" fmla="*/ 1653018 w 6012000"/>
              <a:gd name="connsiteY373" fmla="*/ 4906442 h 6012000"/>
              <a:gd name="connsiteX374" fmla="*/ 4663600 w 6012000"/>
              <a:gd name="connsiteY374" fmla="*/ 4664326 h 6012000"/>
              <a:gd name="connsiteX375" fmla="*/ 4657328 w 6012000"/>
              <a:gd name="connsiteY375" fmla="*/ 4669702 h 6012000"/>
              <a:gd name="connsiteX376" fmla="*/ 4655440 w 6012000"/>
              <a:gd name="connsiteY376" fmla="*/ 4688080 h 6012000"/>
              <a:gd name="connsiteX377" fmla="*/ 4649774 w 6012000"/>
              <a:gd name="connsiteY377" fmla="*/ 4695877 h 6012000"/>
              <a:gd name="connsiteX378" fmla="*/ 4633648 w 6012000"/>
              <a:gd name="connsiteY378" fmla="*/ 4703819 h 6012000"/>
              <a:gd name="connsiteX379" fmla="*/ 4589190 w 6012000"/>
              <a:gd name="connsiteY379" fmla="*/ 4728105 h 6012000"/>
              <a:gd name="connsiteX380" fmla="*/ 4535688 w 6012000"/>
              <a:gd name="connsiteY380" fmla="*/ 4809246 h 6012000"/>
              <a:gd name="connsiteX381" fmla="*/ 4528290 w 6012000"/>
              <a:gd name="connsiteY381" fmla="*/ 4912615 h 6012000"/>
              <a:gd name="connsiteX382" fmla="*/ 4570880 w 6012000"/>
              <a:gd name="connsiteY382" fmla="*/ 5003128 h 6012000"/>
              <a:gd name="connsiteX383" fmla="*/ 4621608 w 6012000"/>
              <a:gd name="connsiteY383" fmla="*/ 5039328 h 6012000"/>
              <a:gd name="connsiteX384" fmla="*/ 4683064 w 6012000"/>
              <a:gd name="connsiteY384" fmla="*/ 5044135 h 6012000"/>
              <a:gd name="connsiteX385" fmla="*/ 4742994 w 6012000"/>
              <a:gd name="connsiteY385" fmla="*/ 5013202 h 6012000"/>
              <a:gd name="connsiteX386" fmla="*/ 4785418 w 6012000"/>
              <a:gd name="connsiteY386" fmla="*/ 4952583 h 6012000"/>
              <a:gd name="connsiteX387" fmla="*/ 4789366 w 6012000"/>
              <a:gd name="connsiteY387" fmla="*/ 4873488 h 6012000"/>
              <a:gd name="connsiteX388" fmla="*/ 4781400 w 6012000"/>
              <a:gd name="connsiteY388" fmla="*/ 4880316 h 6012000"/>
              <a:gd name="connsiteX389" fmla="*/ 4774994 w 6012000"/>
              <a:gd name="connsiteY389" fmla="*/ 4941965 h 6012000"/>
              <a:gd name="connsiteX390" fmla="*/ 4742050 w 6012000"/>
              <a:gd name="connsiteY390" fmla="*/ 4988432 h 6012000"/>
              <a:gd name="connsiteX391" fmla="*/ 4674300 w 6012000"/>
              <a:gd name="connsiteY391" fmla="*/ 5011955 h 6012000"/>
              <a:gd name="connsiteX392" fmla="*/ 4609116 w 6012000"/>
              <a:gd name="connsiteY392" fmla="*/ 4975354 h 6012000"/>
              <a:gd name="connsiteX393" fmla="*/ 4567322 w 6012000"/>
              <a:gd name="connsiteY393" fmla="*/ 4899153 h 6012000"/>
              <a:gd name="connsiteX394" fmla="*/ 4561464 w 6012000"/>
              <a:gd name="connsiteY394" fmla="*/ 4800384 h 6012000"/>
              <a:gd name="connsiteX395" fmla="*/ 4600280 w 6012000"/>
              <a:gd name="connsiteY395" fmla="*/ 4738299 h 6012000"/>
              <a:gd name="connsiteX396" fmla="*/ 4623792 w 6012000"/>
              <a:gd name="connsiteY396" fmla="*/ 4723880 h 6012000"/>
              <a:gd name="connsiteX397" fmla="*/ 4647060 w 6012000"/>
              <a:gd name="connsiteY397" fmla="*/ 4719812 h 6012000"/>
              <a:gd name="connsiteX398" fmla="*/ 4668054 w 6012000"/>
              <a:gd name="connsiteY398" fmla="*/ 4725781 h 6012000"/>
              <a:gd name="connsiteX399" fmla="*/ 4687498 w 6012000"/>
              <a:gd name="connsiteY399" fmla="*/ 4740576 h 6012000"/>
              <a:gd name="connsiteX400" fmla="*/ 4704158 w 6012000"/>
              <a:gd name="connsiteY400" fmla="*/ 4758640 h 6012000"/>
              <a:gd name="connsiteX401" fmla="*/ 4710260 w 6012000"/>
              <a:gd name="connsiteY401" fmla="*/ 4753410 h 6012000"/>
              <a:gd name="connsiteX402" fmla="*/ 1335780 w 6012000"/>
              <a:gd name="connsiteY402" fmla="*/ 4645129 h 6012000"/>
              <a:gd name="connsiteX403" fmla="*/ 1280570 w 6012000"/>
              <a:gd name="connsiteY403" fmla="*/ 4666454 h 6012000"/>
              <a:gd name="connsiteX404" fmla="*/ 1260812 w 6012000"/>
              <a:gd name="connsiteY404" fmla="*/ 4700444 h 6012000"/>
              <a:gd name="connsiteX405" fmla="*/ 1257100 w 6012000"/>
              <a:gd name="connsiteY405" fmla="*/ 4743993 h 6012000"/>
              <a:gd name="connsiteX406" fmla="*/ 1250162 w 6012000"/>
              <a:gd name="connsiteY406" fmla="*/ 4829672 h 6012000"/>
              <a:gd name="connsiteX407" fmla="*/ 1235348 w 6012000"/>
              <a:gd name="connsiteY407" fmla="*/ 4854060 h 6012000"/>
              <a:gd name="connsiteX408" fmla="*/ 1195232 w 6012000"/>
              <a:gd name="connsiteY408" fmla="*/ 4872389 h 6012000"/>
              <a:gd name="connsiteX409" fmla="*/ 1151214 w 6012000"/>
              <a:gd name="connsiteY409" fmla="*/ 4853443 h 6012000"/>
              <a:gd name="connsiteX410" fmla="*/ 1128990 w 6012000"/>
              <a:gd name="connsiteY410" fmla="*/ 4803676 h 6012000"/>
              <a:gd name="connsiteX411" fmla="*/ 1150646 w 6012000"/>
              <a:gd name="connsiteY411" fmla="*/ 4754779 h 6012000"/>
              <a:gd name="connsiteX412" fmla="*/ 1170948 w 6012000"/>
              <a:gd name="connsiteY412" fmla="*/ 4736893 h 6012000"/>
              <a:gd name="connsiteX413" fmla="*/ 1165612 w 6012000"/>
              <a:gd name="connsiteY413" fmla="*/ 4731497 h 6012000"/>
              <a:gd name="connsiteX414" fmla="*/ 1068194 w 6012000"/>
              <a:gd name="connsiteY414" fmla="*/ 4792689 h 6012000"/>
              <a:gd name="connsiteX415" fmla="*/ 1074160 w 6012000"/>
              <a:gd name="connsiteY415" fmla="*/ 4798720 h 6012000"/>
              <a:gd name="connsiteX416" fmla="*/ 1101302 w 6012000"/>
              <a:gd name="connsiteY416" fmla="*/ 4800762 h 6012000"/>
              <a:gd name="connsiteX417" fmla="*/ 1109126 w 6012000"/>
              <a:gd name="connsiteY417" fmla="*/ 4813434 h 6012000"/>
              <a:gd name="connsiteX418" fmla="*/ 1126616 w 6012000"/>
              <a:gd name="connsiteY418" fmla="*/ 4848258 h 6012000"/>
              <a:gd name="connsiteX419" fmla="*/ 1142452 w 6012000"/>
              <a:gd name="connsiteY419" fmla="*/ 4867760 h 6012000"/>
              <a:gd name="connsiteX420" fmla="*/ 1185874 w 6012000"/>
              <a:gd name="connsiteY420" fmla="*/ 4894833 h 6012000"/>
              <a:gd name="connsiteX421" fmla="*/ 1234172 w 6012000"/>
              <a:gd name="connsiteY421" fmla="*/ 4896201 h 6012000"/>
              <a:gd name="connsiteX422" fmla="*/ 1274392 w 6012000"/>
              <a:gd name="connsiteY422" fmla="*/ 4873531 h 6012000"/>
              <a:gd name="connsiteX423" fmla="*/ 1294702 w 6012000"/>
              <a:gd name="connsiteY423" fmla="*/ 4839623 h 6012000"/>
              <a:gd name="connsiteX424" fmla="*/ 1299876 w 6012000"/>
              <a:gd name="connsiteY424" fmla="*/ 4773745 h 6012000"/>
              <a:gd name="connsiteX425" fmla="*/ 1302744 w 6012000"/>
              <a:gd name="connsiteY425" fmla="*/ 4710933 h 6012000"/>
              <a:gd name="connsiteX426" fmla="*/ 1317418 w 6012000"/>
              <a:gd name="connsiteY426" fmla="*/ 4683388 h 6012000"/>
              <a:gd name="connsiteX427" fmla="*/ 1350000 w 6012000"/>
              <a:gd name="connsiteY427" fmla="*/ 4671568 h 6012000"/>
              <a:gd name="connsiteX428" fmla="*/ 1386214 w 6012000"/>
              <a:gd name="connsiteY428" fmla="*/ 4688814 h 6012000"/>
              <a:gd name="connsiteX429" fmla="*/ 1407118 w 6012000"/>
              <a:gd name="connsiteY429" fmla="*/ 4734392 h 6012000"/>
              <a:gd name="connsiteX430" fmla="*/ 1388254 w 6012000"/>
              <a:gd name="connsiteY430" fmla="*/ 4778173 h 6012000"/>
              <a:gd name="connsiteX431" fmla="*/ 1372230 w 6012000"/>
              <a:gd name="connsiteY431" fmla="*/ 4792767 h 6012000"/>
              <a:gd name="connsiteX432" fmla="*/ 1377568 w 6012000"/>
              <a:gd name="connsiteY432" fmla="*/ 4798163 h 6012000"/>
              <a:gd name="connsiteX433" fmla="*/ 1465316 w 6012000"/>
              <a:gd name="connsiteY433" fmla="*/ 4744022 h 6012000"/>
              <a:gd name="connsiteX434" fmla="*/ 1459350 w 6012000"/>
              <a:gd name="connsiteY434" fmla="*/ 4737991 h 6012000"/>
              <a:gd name="connsiteX435" fmla="*/ 1441500 w 6012000"/>
              <a:gd name="connsiteY435" fmla="*/ 4740262 h 6012000"/>
              <a:gd name="connsiteX436" fmla="*/ 1431270 w 6012000"/>
              <a:gd name="connsiteY436" fmla="*/ 4734681 h 6012000"/>
              <a:gd name="connsiteX437" fmla="*/ 1426878 w 6012000"/>
              <a:gd name="connsiteY437" fmla="*/ 4729290 h 6012000"/>
              <a:gd name="connsiteX438" fmla="*/ 1420800 w 6012000"/>
              <a:gd name="connsiteY438" fmla="*/ 4715207 h 6012000"/>
              <a:gd name="connsiteX439" fmla="*/ 1409408 w 6012000"/>
              <a:gd name="connsiteY439" fmla="*/ 4690993 h 6012000"/>
              <a:gd name="connsiteX440" fmla="*/ 1394512 w 6012000"/>
              <a:gd name="connsiteY440" fmla="*/ 4672442 h 6012000"/>
              <a:gd name="connsiteX441" fmla="*/ 1335780 w 6012000"/>
              <a:gd name="connsiteY441" fmla="*/ 4645129 h 6012000"/>
              <a:gd name="connsiteX442" fmla="*/ 4769920 w 6012000"/>
              <a:gd name="connsiteY442" fmla="*/ 4556743 h 6012000"/>
              <a:gd name="connsiteX443" fmla="*/ 4688024 w 6012000"/>
              <a:gd name="connsiteY443" fmla="*/ 4640273 h 6012000"/>
              <a:gd name="connsiteX444" fmla="*/ 4692048 w 6012000"/>
              <a:gd name="connsiteY444" fmla="*/ 4647968 h 6012000"/>
              <a:gd name="connsiteX445" fmla="*/ 4709738 w 6012000"/>
              <a:gd name="connsiteY445" fmla="*/ 4632954 h 6012000"/>
              <a:gd name="connsiteX446" fmla="*/ 4720296 w 6012000"/>
              <a:gd name="connsiteY446" fmla="*/ 4630956 h 6012000"/>
              <a:gd name="connsiteX447" fmla="*/ 4729340 w 6012000"/>
              <a:gd name="connsiteY447" fmla="*/ 4635760 h 6012000"/>
              <a:gd name="connsiteX448" fmla="*/ 4749200 w 6012000"/>
              <a:gd name="connsiteY448" fmla="*/ 4664611 h 6012000"/>
              <a:gd name="connsiteX449" fmla="*/ 4842712 w 6012000"/>
              <a:gd name="connsiteY449" fmla="*/ 4830076 h 6012000"/>
              <a:gd name="connsiteX450" fmla="*/ 4858864 w 6012000"/>
              <a:gd name="connsiteY450" fmla="*/ 4867172 h 6012000"/>
              <a:gd name="connsiteX451" fmla="*/ 4856196 w 6012000"/>
              <a:gd name="connsiteY451" fmla="*/ 4884880 h 6012000"/>
              <a:gd name="connsiteX452" fmla="*/ 4841080 w 6012000"/>
              <a:gd name="connsiteY452" fmla="*/ 4904762 h 6012000"/>
              <a:gd name="connsiteX453" fmla="*/ 4844790 w 6012000"/>
              <a:gd name="connsiteY453" fmla="*/ 4912776 h 6012000"/>
              <a:gd name="connsiteX454" fmla="*/ 4932000 w 6012000"/>
              <a:gd name="connsiteY454" fmla="*/ 4823827 h 6012000"/>
              <a:gd name="connsiteX455" fmla="*/ 4927822 w 6012000"/>
              <a:gd name="connsiteY455" fmla="*/ 4816291 h 6012000"/>
              <a:gd name="connsiteX456" fmla="*/ 4907456 w 6012000"/>
              <a:gd name="connsiteY456" fmla="*/ 4832121 h 6012000"/>
              <a:gd name="connsiteX457" fmla="*/ 4896900 w 6012000"/>
              <a:gd name="connsiteY457" fmla="*/ 4834277 h 6012000"/>
              <a:gd name="connsiteX458" fmla="*/ 4888172 w 6012000"/>
              <a:gd name="connsiteY458" fmla="*/ 4829627 h 6012000"/>
              <a:gd name="connsiteX459" fmla="*/ 4870218 w 6012000"/>
              <a:gd name="connsiteY459" fmla="*/ 4802021 h 6012000"/>
              <a:gd name="connsiteX460" fmla="*/ 4776552 w 6012000"/>
              <a:gd name="connsiteY460" fmla="*/ 4636715 h 6012000"/>
              <a:gd name="connsiteX461" fmla="*/ 4759864 w 6012000"/>
              <a:gd name="connsiteY461" fmla="*/ 4601439 h 6012000"/>
              <a:gd name="connsiteX462" fmla="*/ 4761484 w 6012000"/>
              <a:gd name="connsiteY462" fmla="*/ 4581611 h 6012000"/>
              <a:gd name="connsiteX463" fmla="*/ 4774100 w 6012000"/>
              <a:gd name="connsiteY463" fmla="*/ 4564280 h 6012000"/>
              <a:gd name="connsiteX464" fmla="*/ 1169446 w 6012000"/>
              <a:gd name="connsiteY464" fmla="*/ 4430951 h 6012000"/>
              <a:gd name="connsiteX465" fmla="*/ 1161352 w 6012000"/>
              <a:gd name="connsiteY465" fmla="*/ 4434097 h 6012000"/>
              <a:gd name="connsiteX466" fmla="*/ 1164316 w 6012000"/>
              <a:gd name="connsiteY466" fmla="*/ 4437730 h 6012000"/>
              <a:gd name="connsiteX467" fmla="*/ 1175206 w 6012000"/>
              <a:gd name="connsiteY467" fmla="*/ 4458666 h 6012000"/>
              <a:gd name="connsiteX468" fmla="*/ 1168654 w 6012000"/>
              <a:gd name="connsiteY468" fmla="*/ 4471647 h 6012000"/>
              <a:gd name="connsiteX469" fmla="*/ 1138584 w 6012000"/>
              <a:gd name="connsiteY469" fmla="*/ 4488116 h 6012000"/>
              <a:gd name="connsiteX470" fmla="*/ 963506 w 6012000"/>
              <a:gd name="connsiteY470" fmla="*/ 4562399 h 6012000"/>
              <a:gd name="connsiteX471" fmla="*/ 924724 w 6012000"/>
              <a:gd name="connsiteY471" fmla="*/ 4575604 h 6012000"/>
              <a:gd name="connsiteX472" fmla="*/ 908580 w 6012000"/>
              <a:gd name="connsiteY472" fmla="*/ 4572065 h 6012000"/>
              <a:gd name="connsiteX473" fmla="*/ 891340 w 6012000"/>
              <a:gd name="connsiteY473" fmla="*/ 4555879 h 6012000"/>
              <a:gd name="connsiteX474" fmla="*/ 883106 w 6012000"/>
              <a:gd name="connsiteY474" fmla="*/ 4558853 h 6012000"/>
              <a:gd name="connsiteX475" fmla="*/ 1031016 w 6012000"/>
              <a:gd name="connsiteY475" fmla="*/ 4740122 h 6012000"/>
              <a:gd name="connsiteX476" fmla="*/ 1114290 w 6012000"/>
              <a:gd name="connsiteY476" fmla="*/ 4709054 h 6012000"/>
              <a:gd name="connsiteX477" fmla="*/ 1109068 w 6012000"/>
              <a:gd name="connsiteY477" fmla="*/ 4702654 h 6012000"/>
              <a:gd name="connsiteX478" fmla="*/ 1037846 w 6012000"/>
              <a:gd name="connsiteY478" fmla="*/ 4700117 h 6012000"/>
              <a:gd name="connsiteX479" fmla="*/ 981806 w 6012000"/>
              <a:gd name="connsiteY479" fmla="*/ 4655803 h 6012000"/>
              <a:gd name="connsiteX480" fmla="*/ 964870 w 6012000"/>
              <a:gd name="connsiteY480" fmla="*/ 4635047 h 6012000"/>
              <a:gd name="connsiteX481" fmla="*/ 955296 w 6012000"/>
              <a:gd name="connsiteY481" fmla="*/ 4618369 h 6012000"/>
              <a:gd name="connsiteX482" fmla="*/ 959724 w 6012000"/>
              <a:gd name="connsiteY482" fmla="*/ 4607552 h 6012000"/>
              <a:gd name="connsiteX483" fmla="*/ 979530 w 6012000"/>
              <a:gd name="connsiteY483" fmla="*/ 4596866 h 6012000"/>
              <a:gd name="connsiteX484" fmla="*/ 1075680 w 6012000"/>
              <a:gd name="connsiteY484" fmla="*/ 4556155 h 6012000"/>
              <a:gd name="connsiteX485" fmla="*/ 1093886 w 6012000"/>
              <a:gd name="connsiteY485" fmla="*/ 4578468 h 6012000"/>
              <a:gd name="connsiteX486" fmla="*/ 1109860 w 6012000"/>
              <a:gd name="connsiteY486" fmla="*/ 4602458 h 6012000"/>
              <a:gd name="connsiteX487" fmla="*/ 1109976 w 6012000"/>
              <a:gd name="connsiteY487" fmla="*/ 4616194 h 6012000"/>
              <a:gd name="connsiteX488" fmla="*/ 1100512 w 6012000"/>
              <a:gd name="connsiteY488" fmla="*/ 4628960 h 6012000"/>
              <a:gd name="connsiteX489" fmla="*/ 1079636 w 6012000"/>
              <a:gd name="connsiteY489" fmla="*/ 4640807 h 6012000"/>
              <a:gd name="connsiteX490" fmla="*/ 1085282 w 6012000"/>
              <a:gd name="connsiteY490" fmla="*/ 4647725 h 6012000"/>
              <a:gd name="connsiteX491" fmla="*/ 1190000 w 6012000"/>
              <a:gd name="connsiteY491" fmla="*/ 4602329 h 6012000"/>
              <a:gd name="connsiteX492" fmla="*/ 1184778 w 6012000"/>
              <a:gd name="connsiteY492" fmla="*/ 4595929 h 6012000"/>
              <a:gd name="connsiteX493" fmla="*/ 1143408 w 6012000"/>
              <a:gd name="connsiteY493" fmla="*/ 4599432 h 6012000"/>
              <a:gd name="connsiteX494" fmla="*/ 1108426 w 6012000"/>
              <a:gd name="connsiteY494" fmla="*/ 4571215 h 6012000"/>
              <a:gd name="connsiteX495" fmla="*/ 1090502 w 6012000"/>
              <a:gd name="connsiteY495" fmla="*/ 4549248 h 6012000"/>
              <a:gd name="connsiteX496" fmla="*/ 1205088 w 6012000"/>
              <a:gd name="connsiteY496" fmla="*/ 4500409 h 6012000"/>
              <a:gd name="connsiteX497" fmla="*/ 1229364 w 6012000"/>
              <a:gd name="connsiteY497" fmla="*/ 4530159 h 6012000"/>
              <a:gd name="connsiteX498" fmla="*/ 1257440 w 6012000"/>
              <a:gd name="connsiteY498" fmla="*/ 4570925 h 6012000"/>
              <a:gd name="connsiteX499" fmla="*/ 1259306 w 6012000"/>
              <a:gd name="connsiteY499" fmla="*/ 4597929 h 6012000"/>
              <a:gd name="connsiteX500" fmla="*/ 1247582 w 6012000"/>
              <a:gd name="connsiteY500" fmla="*/ 4614987 h 6012000"/>
              <a:gd name="connsiteX501" fmla="*/ 1233274 w 6012000"/>
              <a:gd name="connsiteY501" fmla="*/ 4624644 h 6012000"/>
              <a:gd name="connsiteX502" fmla="*/ 1238496 w 6012000"/>
              <a:gd name="connsiteY502" fmla="*/ 4631043 h 6012000"/>
              <a:gd name="connsiteX503" fmla="*/ 1306912 w 6012000"/>
              <a:gd name="connsiteY503" fmla="*/ 4599421 h 6012000"/>
              <a:gd name="connsiteX504" fmla="*/ 4919780 w 6012000"/>
              <a:gd name="connsiteY504" fmla="*/ 4374160 h 6012000"/>
              <a:gd name="connsiteX505" fmla="*/ 4780652 w 6012000"/>
              <a:gd name="connsiteY505" fmla="*/ 4541261 h 6012000"/>
              <a:gd name="connsiteX506" fmla="*/ 4785286 w 6012000"/>
              <a:gd name="connsiteY506" fmla="*/ 4548605 h 6012000"/>
              <a:gd name="connsiteX507" fmla="*/ 4788286 w 6012000"/>
              <a:gd name="connsiteY507" fmla="*/ 4545002 h 6012000"/>
              <a:gd name="connsiteX508" fmla="*/ 4806760 w 6012000"/>
              <a:gd name="connsiteY508" fmla="*/ 4530316 h 6012000"/>
              <a:gd name="connsiteX509" fmla="*/ 4820752 w 6012000"/>
              <a:gd name="connsiteY509" fmla="*/ 4534269 h 6012000"/>
              <a:gd name="connsiteX510" fmla="*/ 4842658 w 6012000"/>
              <a:gd name="connsiteY510" fmla="*/ 4560642 h 6012000"/>
              <a:gd name="connsiteX511" fmla="*/ 4949000 w 6012000"/>
              <a:gd name="connsiteY511" fmla="*/ 4718318 h 6012000"/>
              <a:gd name="connsiteX512" fmla="*/ 4969366 w 6012000"/>
              <a:gd name="connsiteY512" fmla="*/ 4753867 h 6012000"/>
              <a:gd name="connsiteX513" fmla="*/ 4968974 w 6012000"/>
              <a:gd name="connsiteY513" fmla="*/ 4770388 h 6012000"/>
              <a:gd name="connsiteX514" fmla="*/ 4956378 w 6012000"/>
              <a:gd name="connsiteY514" fmla="*/ 4790401 h 6012000"/>
              <a:gd name="connsiteX515" fmla="*/ 4960868 w 6012000"/>
              <a:gd name="connsiteY515" fmla="*/ 4797917 h 6012000"/>
              <a:gd name="connsiteX516" fmla="*/ 5110566 w 6012000"/>
              <a:gd name="connsiteY516" fmla="*/ 4618120 h 6012000"/>
              <a:gd name="connsiteX517" fmla="*/ 5064170 w 6012000"/>
              <a:gd name="connsiteY517" fmla="*/ 4542309 h 6012000"/>
              <a:gd name="connsiteX518" fmla="*/ 5058884 w 6012000"/>
              <a:gd name="connsiteY518" fmla="*/ 4548657 h 6012000"/>
              <a:gd name="connsiteX519" fmla="*/ 5069992 w 6012000"/>
              <a:gd name="connsiteY519" fmla="*/ 4619053 h 6012000"/>
              <a:gd name="connsiteX520" fmla="*/ 5037192 w 6012000"/>
              <a:gd name="connsiteY520" fmla="*/ 4682522 h 6012000"/>
              <a:gd name="connsiteX521" fmla="*/ 5020052 w 6012000"/>
              <a:gd name="connsiteY521" fmla="*/ 4703109 h 6012000"/>
              <a:gd name="connsiteX522" fmla="*/ 5005508 w 6012000"/>
              <a:gd name="connsiteY522" fmla="*/ 4715692 h 6012000"/>
              <a:gd name="connsiteX523" fmla="*/ 4994044 w 6012000"/>
              <a:gd name="connsiteY523" fmla="*/ 4713410 h 6012000"/>
              <a:gd name="connsiteX524" fmla="*/ 4979774 w 6012000"/>
              <a:gd name="connsiteY524" fmla="*/ 4696010 h 6012000"/>
              <a:gd name="connsiteX525" fmla="*/ 4921456 w 6012000"/>
              <a:gd name="connsiteY525" fmla="*/ 4609399 h 6012000"/>
              <a:gd name="connsiteX526" fmla="*/ 4939882 w 6012000"/>
              <a:gd name="connsiteY526" fmla="*/ 4587268 h 6012000"/>
              <a:gd name="connsiteX527" fmla="*/ 4960382 w 6012000"/>
              <a:gd name="connsiteY527" fmla="*/ 4567008 h 6012000"/>
              <a:gd name="connsiteX528" fmla="*/ 4973844 w 6012000"/>
              <a:gd name="connsiteY528" fmla="*/ 4564272 h 6012000"/>
              <a:gd name="connsiteX529" fmla="*/ 4988180 w 6012000"/>
              <a:gd name="connsiteY529" fmla="*/ 4571126 h 6012000"/>
              <a:gd name="connsiteX530" fmla="*/ 5003794 w 6012000"/>
              <a:gd name="connsiteY530" fmla="*/ 4589355 h 6012000"/>
              <a:gd name="connsiteX531" fmla="*/ 5009508 w 6012000"/>
              <a:gd name="connsiteY531" fmla="*/ 4582492 h 6012000"/>
              <a:gd name="connsiteX532" fmla="*/ 4944954 w 6012000"/>
              <a:gd name="connsiteY532" fmla="*/ 4488368 h 6012000"/>
              <a:gd name="connsiteX533" fmla="*/ 4939670 w 6012000"/>
              <a:gd name="connsiteY533" fmla="*/ 4494715 h 6012000"/>
              <a:gd name="connsiteX534" fmla="*/ 4951006 w 6012000"/>
              <a:gd name="connsiteY534" fmla="*/ 4534655 h 6012000"/>
              <a:gd name="connsiteX535" fmla="*/ 4929986 w 6012000"/>
              <a:gd name="connsiteY535" fmla="*/ 4574381 h 6012000"/>
              <a:gd name="connsiteX536" fmla="*/ 4911846 w 6012000"/>
              <a:gd name="connsiteY536" fmla="*/ 4596169 h 6012000"/>
              <a:gd name="connsiteX537" fmla="*/ 4842028 w 6012000"/>
              <a:gd name="connsiteY537" fmla="*/ 4493014 h 6012000"/>
              <a:gd name="connsiteX538" fmla="*/ 4866598 w 6012000"/>
              <a:gd name="connsiteY538" fmla="*/ 4463506 h 6012000"/>
              <a:gd name="connsiteX539" fmla="*/ 4901254 w 6012000"/>
              <a:gd name="connsiteY539" fmla="*/ 4428162 h 6012000"/>
              <a:gd name="connsiteX540" fmla="*/ 4927404 w 6012000"/>
              <a:gd name="connsiteY540" fmla="*/ 4421176 h 6012000"/>
              <a:gd name="connsiteX541" fmla="*/ 4946388 w 6012000"/>
              <a:gd name="connsiteY541" fmla="*/ 4429428 h 6012000"/>
              <a:gd name="connsiteX542" fmla="*/ 4958596 w 6012000"/>
              <a:gd name="connsiteY542" fmla="*/ 4441628 h 6012000"/>
              <a:gd name="connsiteX543" fmla="*/ 4963882 w 6012000"/>
              <a:gd name="connsiteY543" fmla="*/ 4435280 h 6012000"/>
              <a:gd name="connsiteX544" fmla="*/ 1001130 w 6012000"/>
              <a:gd name="connsiteY544" fmla="*/ 4186448 h 6012000"/>
              <a:gd name="connsiteX545" fmla="*/ 992864 w 6012000"/>
              <a:gd name="connsiteY545" fmla="*/ 4188882 h 6012000"/>
              <a:gd name="connsiteX546" fmla="*/ 1004910 w 6012000"/>
              <a:gd name="connsiteY546" fmla="*/ 4217921 h 6012000"/>
              <a:gd name="connsiteX547" fmla="*/ 999600 w 6012000"/>
              <a:gd name="connsiteY547" fmla="*/ 4243582 h 6012000"/>
              <a:gd name="connsiteX548" fmla="*/ 790296 w 6012000"/>
              <a:gd name="connsiteY548" fmla="*/ 4307738 h 6012000"/>
              <a:gd name="connsiteX549" fmla="*/ 750560 w 6012000"/>
              <a:gd name="connsiteY549" fmla="*/ 4316213 h 6012000"/>
              <a:gd name="connsiteX550" fmla="*/ 734348 w 6012000"/>
              <a:gd name="connsiteY550" fmla="*/ 4310496 h 6012000"/>
              <a:gd name="connsiteX551" fmla="*/ 718728 w 6012000"/>
              <a:gd name="connsiteY551" fmla="*/ 4292155 h 6012000"/>
              <a:gd name="connsiteX552" fmla="*/ 710098 w 6012000"/>
              <a:gd name="connsiteY552" fmla="*/ 4294027 h 6012000"/>
              <a:gd name="connsiteX553" fmla="*/ 761842 w 6012000"/>
              <a:gd name="connsiteY553" fmla="*/ 4373819 h 6012000"/>
              <a:gd name="connsiteX554" fmla="*/ 769986 w 6012000"/>
              <a:gd name="connsiteY554" fmla="*/ 4371198 h 6012000"/>
              <a:gd name="connsiteX555" fmla="*/ 760800 w 6012000"/>
              <a:gd name="connsiteY555" fmla="*/ 4346158 h 6012000"/>
              <a:gd name="connsiteX556" fmla="*/ 768594 w 6012000"/>
              <a:gd name="connsiteY556" fmla="*/ 4334584 h 6012000"/>
              <a:gd name="connsiteX557" fmla="*/ 799406 w 6012000"/>
              <a:gd name="connsiteY557" fmla="*/ 4321786 h 6012000"/>
              <a:gd name="connsiteX558" fmla="*/ 986952 w 6012000"/>
              <a:gd name="connsiteY558" fmla="*/ 4264289 h 6012000"/>
              <a:gd name="connsiteX559" fmla="*/ 827456 w 6012000"/>
              <a:gd name="connsiteY559" fmla="*/ 4487720 h 6012000"/>
              <a:gd name="connsiteX560" fmla="*/ 831828 w 6012000"/>
              <a:gd name="connsiteY560" fmla="*/ 4494463 h 6012000"/>
              <a:gd name="connsiteX561" fmla="*/ 1079984 w 6012000"/>
              <a:gd name="connsiteY561" fmla="*/ 4418415 h 6012000"/>
              <a:gd name="connsiteX562" fmla="*/ 1118598 w 6012000"/>
              <a:gd name="connsiteY562" fmla="*/ 4410670 h 6012000"/>
              <a:gd name="connsiteX563" fmla="*/ 1137214 w 6012000"/>
              <a:gd name="connsiteY563" fmla="*/ 4417222 h 6012000"/>
              <a:gd name="connsiteX564" fmla="*/ 1152104 w 6012000"/>
              <a:gd name="connsiteY564" fmla="*/ 4434440 h 6012000"/>
              <a:gd name="connsiteX565" fmla="*/ 1160492 w 6012000"/>
              <a:gd name="connsiteY565" fmla="*/ 4432193 h 6012000"/>
              <a:gd name="connsiteX566" fmla="*/ 1107534 w 6012000"/>
              <a:gd name="connsiteY566" fmla="*/ 4350528 h 6012000"/>
              <a:gd name="connsiteX567" fmla="*/ 1099268 w 6012000"/>
              <a:gd name="connsiteY567" fmla="*/ 4352962 h 6012000"/>
              <a:gd name="connsiteX568" fmla="*/ 1102116 w 6012000"/>
              <a:gd name="connsiteY568" fmla="*/ 4357766 h 6012000"/>
              <a:gd name="connsiteX569" fmla="*/ 1109966 w 6012000"/>
              <a:gd name="connsiteY569" fmla="*/ 4378485 h 6012000"/>
              <a:gd name="connsiteX570" fmla="*/ 1102260 w 6012000"/>
              <a:gd name="connsiteY570" fmla="*/ 4390400 h 6012000"/>
              <a:gd name="connsiteX571" fmla="*/ 1070388 w 6012000"/>
              <a:gd name="connsiteY571" fmla="*/ 4403618 h 6012000"/>
              <a:gd name="connsiteX572" fmla="*/ 894094 w 6012000"/>
              <a:gd name="connsiteY572" fmla="*/ 4457543 h 6012000"/>
              <a:gd name="connsiteX573" fmla="*/ 1042306 w 6012000"/>
              <a:gd name="connsiteY573" fmla="*/ 4249945 h 6012000"/>
              <a:gd name="connsiteX574" fmla="*/ 5089752 w 6012000"/>
              <a:gd name="connsiteY574" fmla="*/ 4112979 h 6012000"/>
              <a:gd name="connsiteX575" fmla="*/ 5035994 w 6012000"/>
              <a:gd name="connsiteY575" fmla="*/ 4194120 h 6012000"/>
              <a:gd name="connsiteX576" fmla="*/ 5041524 w 6012000"/>
              <a:gd name="connsiteY576" fmla="*/ 4200729 h 6012000"/>
              <a:gd name="connsiteX577" fmla="*/ 5044792 w 6012000"/>
              <a:gd name="connsiteY577" fmla="*/ 4196200 h 6012000"/>
              <a:gd name="connsiteX578" fmla="*/ 5060660 w 6012000"/>
              <a:gd name="connsiteY578" fmla="*/ 4180737 h 6012000"/>
              <a:gd name="connsiteX579" fmla="*/ 5074660 w 6012000"/>
              <a:gd name="connsiteY579" fmla="*/ 4183050 h 6012000"/>
              <a:gd name="connsiteX580" fmla="*/ 5099496 w 6012000"/>
              <a:gd name="connsiteY580" fmla="*/ 4207003 h 6012000"/>
              <a:gd name="connsiteX581" fmla="*/ 5219272 w 6012000"/>
              <a:gd name="connsiteY581" fmla="*/ 4347148 h 6012000"/>
              <a:gd name="connsiteX582" fmla="*/ 4969782 w 6012000"/>
              <a:gd name="connsiteY582" fmla="*/ 4294057 h 6012000"/>
              <a:gd name="connsiteX583" fmla="*/ 4927984 w 6012000"/>
              <a:gd name="connsiteY583" fmla="*/ 4357146 h 6012000"/>
              <a:gd name="connsiteX584" fmla="*/ 4933512 w 6012000"/>
              <a:gd name="connsiteY584" fmla="*/ 4363755 h 6012000"/>
              <a:gd name="connsiteX585" fmla="*/ 4955336 w 6012000"/>
              <a:gd name="connsiteY585" fmla="*/ 4341124 h 6012000"/>
              <a:gd name="connsiteX586" fmla="*/ 4980984 w 6012000"/>
              <a:gd name="connsiteY586" fmla="*/ 4335757 h 6012000"/>
              <a:gd name="connsiteX587" fmla="*/ 5123312 w 6012000"/>
              <a:gd name="connsiteY587" fmla="*/ 4502091 h 6012000"/>
              <a:gd name="connsiteX588" fmla="*/ 5146934 w 6012000"/>
              <a:gd name="connsiteY588" fmla="*/ 4535148 h 6012000"/>
              <a:gd name="connsiteX589" fmla="*/ 5148160 w 6012000"/>
              <a:gd name="connsiteY589" fmla="*/ 4552296 h 6012000"/>
              <a:gd name="connsiteX590" fmla="*/ 5137572 w 6012000"/>
              <a:gd name="connsiteY590" fmla="*/ 4573935 h 6012000"/>
              <a:gd name="connsiteX591" fmla="*/ 5142732 w 6012000"/>
              <a:gd name="connsiteY591" fmla="*/ 4581102 h 6012000"/>
              <a:gd name="connsiteX592" fmla="*/ 5195256 w 6012000"/>
              <a:gd name="connsiteY592" fmla="*/ 4501823 h 6012000"/>
              <a:gd name="connsiteX593" fmla="*/ 5189604 w 6012000"/>
              <a:gd name="connsiteY593" fmla="*/ 4495399 h 6012000"/>
              <a:gd name="connsiteX594" fmla="*/ 5170308 w 6012000"/>
              <a:gd name="connsiteY594" fmla="*/ 4513813 h 6012000"/>
              <a:gd name="connsiteX595" fmla="*/ 5156586 w 6012000"/>
              <a:gd name="connsiteY595" fmla="*/ 4511283 h 6012000"/>
              <a:gd name="connsiteX596" fmla="*/ 5132558 w 6012000"/>
              <a:gd name="connsiteY596" fmla="*/ 4488133 h 6012000"/>
              <a:gd name="connsiteX597" fmla="*/ 5005018 w 6012000"/>
              <a:gd name="connsiteY597" fmla="*/ 4339093 h 6012000"/>
              <a:gd name="connsiteX598" fmla="*/ 5273528 w 6012000"/>
              <a:gd name="connsiteY598" fmla="*/ 4396217 h 6012000"/>
              <a:gd name="connsiteX599" fmla="*/ 5277966 w 6012000"/>
              <a:gd name="connsiteY599" fmla="*/ 4389517 h 6012000"/>
              <a:gd name="connsiteX600" fmla="*/ 5109236 w 6012000"/>
              <a:gd name="connsiteY600" fmla="*/ 4192301 h 6012000"/>
              <a:gd name="connsiteX601" fmla="*/ 5086730 w 6012000"/>
              <a:gd name="connsiteY601" fmla="*/ 4159983 h 6012000"/>
              <a:gd name="connsiteX602" fmla="*/ 5085312 w 6012000"/>
              <a:gd name="connsiteY602" fmla="*/ 4140297 h 6012000"/>
              <a:gd name="connsiteX603" fmla="*/ 5095160 w 6012000"/>
              <a:gd name="connsiteY603" fmla="*/ 4119775 h 6012000"/>
              <a:gd name="connsiteX604" fmla="*/ 944038 w 6012000"/>
              <a:gd name="connsiteY604" fmla="*/ 4082580 h 6012000"/>
              <a:gd name="connsiteX605" fmla="*/ 935490 w 6012000"/>
              <a:gd name="connsiteY605" fmla="*/ 4084106 h 6012000"/>
              <a:gd name="connsiteX606" fmla="*/ 944498 w 6012000"/>
              <a:gd name="connsiteY606" fmla="*/ 4105489 h 6012000"/>
              <a:gd name="connsiteX607" fmla="*/ 943234 w 6012000"/>
              <a:gd name="connsiteY607" fmla="*/ 4116159 h 6012000"/>
              <a:gd name="connsiteX608" fmla="*/ 935934 w 6012000"/>
              <a:gd name="connsiteY608" fmla="*/ 4123344 h 6012000"/>
              <a:gd name="connsiteX609" fmla="*/ 902452 w 6012000"/>
              <a:gd name="connsiteY609" fmla="*/ 4133623 h 6012000"/>
              <a:gd name="connsiteX610" fmla="*/ 716542 w 6012000"/>
              <a:gd name="connsiteY610" fmla="*/ 4173129 h 6012000"/>
              <a:gd name="connsiteX611" fmla="*/ 676308 w 6012000"/>
              <a:gd name="connsiteY611" fmla="*/ 4177396 h 6012000"/>
              <a:gd name="connsiteX612" fmla="*/ 660218 w 6012000"/>
              <a:gd name="connsiteY612" fmla="*/ 4169535 h 6012000"/>
              <a:gd name="connsiteX613" fmla="*/ 645794 w 6012000"/>
              <a:gd name="connsiteY613" fmla="*/ 4149145 h 6012000"/>
              <a:gd name="connsiteX614" fmla="*/ 637034 w 6012000"/>
              <a:gd name="connsiteY614" fmla="*/ 4150278 h 6012000"/>
              <a:gd name="connsiteX615" fmla="*/ 695690 w 6012000"/>
              <a:gd name="connsiteY615" fmla="*/ 4260174 h 6012000"/>
              <a:gd name="connsiteX616" fmla="*/ 704132 w 6012000"/>
              <a:gd name="connsiteY616" fmla="*/ 4258451 h 6012000"/>
              <a:gd name="connsiteX617" fmla="*/ 695150 w 6012000"/>
              <a:gd name="connsiteY617" fmla="*/ 4234271 h 6012000"/>
              <a:gd name="connsiteX618" fmla="*/ 696262 w 6012000"/>
              <a:gd name="connsiteY618" fmla="*/ 4223555 h 6012000"/>
              <a:gd name="connsiteX619" fmla="*/ 703318 w 6012000"/>
              <a:gd name="connsiteY619" fmla="*/ 4216626 h 6012000"/>
              <a:gd name="connsiteX620" fmla="*/ 735042 w 6012000"/>
              <a:gd name="connsiteY620" fmla="*/ 4207791 h 6012000"/>
              <a:gd name="connsiteX621" fmla="*/ 920846 w 6012000"/>
              <a:gd name="connsiteY621" fmla="*/ 4168089 h 6012000"/>
              <a:gd name="connsiteX622" fmla="*/ 959506 w 6012000"/>
              <a:gd name="connsiteY622" fmla="*/ 4162765 h 6012000"/>
              <a:gd name="connsiteX623" fmla="*/ 977932 w 6012000"/>
              <a:gd name="connsiteY623" fmla="*/ 4170264 h 6012000"/>
              <a:gd name="connsiteX624" fmla="*/ 990676 w 6012000"/>
              <a:gd name="connsiteY624" fmla="*/ 4187503 h 6012000"/>
              <a:gd name="connsiteX625" fmla="*/ 999118 w 6012000"/>
              <a:gd name="connsiteY625" fmla="*/ 4185780 h 6012000"/>
              <a:gd name="connsiteX626" fmla="*/ 5192828 w 6012000"/>
              <a:gd name="connsiteY626" fmla="*/ 3880595 h 6012000"/>
              <a:gd name="connsiteX627" fmla="*/ 5189074 w 6012000"/>
              <a:gd name="connsiteY627" fmla="*/ 3887953 h 6012000"/>
              <a:gd name="connsiteX628" fmla="*/ 5194320 w 6012000"/>
              <a:gd name="connsiteY628" fmla="*/ 3905667 h 6012000"/>
              <a:gd name="connsiteX629" fmla="*/ 5192048 w 6012000"/>
              <a:gd name="connsiteY629" fmla="*/ 3915034 h 6012000"/>
              <a:gd name="connsiteX630" fmla="*/ 5180158 w 6012000"/>
              <a:gd name="connsiteY630" fmla="*/ 3928515 h 6012000"/>
              <a:gd name="connsiteX631" fmla="*/ 5148288 w 6012000"/>
              <a:gd name="connsiteY631" fmla="*/ 3967893 h 6012000"/>
              <a:gd name="connsiteX632" fmla="*/ 5129690 w 6012000"/>
              <a:gd name="connsiteY632" fmla="*/ 4063288 h 6012000"/>
              <a:gd name="connsiteX633" fmla="*/ 5162186 w 6012000"/>
              <a:gd name="connsiteY633" fmla="*/ 4161696 h 6012000"/>
              <a:gd name="connsiteX634" fmla="*/ 5236016 w 6012000"/>
              <a:gd name="connsiteY634" fmla="*/ 4229190 h 6012000"/>
              <a:gd name="connsiteX635" fmla="*/ 5296704 w 6012000"/>
              <a:gd name="connsiteY635" fmla="*/ 4243362 h 6012000"/>
              <a:gd name="connsiteX636" fmla="*/ 5355364 w 6012000"/>
              <a:gd name="connsiteY636" fmla="*/ 4224420 h 6012000"/>
              <a:gd name="connsiteX637" fmla="*/ 5399014 w 6012000"/>
              <a:gd name="connsiteY637" fmla="*/ 4173008 h 6012000"/>
              <a:gd name="connsiteX638" fmla="*/ 5415176 w 6012000"/>
              <a:gd name="connsiteY638" fmla="*/ 4100805 h 6012000"/>
              <a:gd name="connsiteX639" fmla="*/ 5388728 w 6012000"/>
              <a:gd name="connsiteY639" fmla="*/ 4026159 h 6012000"/>
              <a:gd name="connsiteX640" fmla="*/ 5383960 w 6012000"/>
              <a:gd name="connsiteY640" fmla="*/ 4035505 h 6012000"/>
              <a:gd name="connsiteX641" fmla="*/ 5401496 w 6012000"/>
              <a:gd name="connsiteY641" fmla="*/ 4094953 h 6012000"/>
              <a:gd name="connsiteX642" fmla="*/ 5388716 w 6012000"/>
              <a:gd name="connsiteY642" fmla="*/ 4150460 h 6012000"/>
              <a:gd name="connsiteX643" fmla="*/ 5335014 w 6012000"/>
              <a:gd name="connsiteY643" fmla="*/ 4197997 h 6012000"/>
              <a:gd name="connsiteX644" fmla="*/ 5260806 w 6012000"/>
              <a:gd name="connsiteY644" fmla="*/ 4188956 h 6012000"/>
              <a:gd name="connsiteX645" fmla="*/ 5193158 w 6012000"/>
              <a:gd name="connsiteY645" fmla="*/ 4134392 h 6012000"/>
              <a:gd name="connsiteX646" fmla="*/ 5150154 w 6012000"/>
              <a:gd name="connsiteY646" fmla="*/ 4045284 h 6012000"/>
              <a:gd name="connsiteX647" fmla="*/ 5162422 w 6012000"/>
              <a:gd name="connsiteY647" fmla="*/ 3973100 h 6012000"/>
              <a:gd name="connsiteX648" fmla="*/ 5178678 w 6012000"/>
              <a:gd name="connsiteY648" fmla="*/ 3950818 h 6012000"/>
              <a:gd name="connsiteX649" fmla="*/ 5198648 w 6012000"/>
              <a:gd name="connsiteY649" fmla="*/ 3938201 h 6012000"/>
              <a:gd name="connsiteX650" fmla="*/ 5220334 w 6012000"/>
              <a:gd name="connsiteY650" fmla="*/ 3935731 h 6012000"/>
              <a:gd name="connsiteX651" fmla="*/ 5243946 w 6012000"/>
              <a:gd name="connsiteY651" fmla="*/ 3942014 h 6012000"/>
              <a:gd name="connsiteX652" fmla="*/ 5266224 w 6012000"/>
              <a:gd name="connsiteY652" fmla="*/ 3952379 h 6012000"/>
              <a:gd name="connsiteX653" fmla="*/ 5269878 w 6012000"/>
              <a:gd name="connsiteY653" fmla="*/ 3945220 h 6012000"/>
              <a:gd name="connsiteX654" fmla="*/ 812180 w 6012000"/>
              <a:gd name="connsiteY654" fmla="*/ 3797593 h 6012000"/>
              <a:gd name="connsiteX655" fmla="*/ 803530 w 6012000"/>
              <a:gd name="connsiteY655" fmla="*/ 3798349 h 6012000"/>
              <a:gd name="connsiteX656" fmla="*/ 810696 w 6012000"/>
              <a:gd name="connsiteY656" fmla="*/ 3820407 h 6012000"/>
              <a:gd name="connsiteX657" fmla="*/ 808440 w 6012000"/>
              <a:gd name="connsiteY657" fmla="*/ 3830819 h 6012000"/>
              <a:gd name="connsiteX658" fmla="*/ 800380 w 6012000"/>
              <a:gd name="connsiteY658" fmla="*/ 3837264 h 6012000"/>
              <a:gd name="connsiteX659" fmla="*/ 766612 w 6012000"/>
              <a:gd name="connsiteY659" fmla="*/ 3844542 h 6012000"/>
              <a:gd name="connsiteX660" fmla="*/ 577362 w 6012000"/>
              <a:gd name="connsiteY660" fmla="*/ 3866543 h 6012000"/>
              <a:gd name="connsiteX661" fmla="*/ 536844 w 6012000"/>
              <a:gd name="connsiteY661" fmla="*/ 3868195 h 6012000"/>
              <a:gd name="connsiteX662" fmla="*/ 522250 w 6012000"/>
              <a:gd name="connsiteY662" fmla="*/ 3860074 h 6012000"/>
              <a:gd name="connsiteX663" fmla="*/ 510228 w 6012000"/>
              <a:gd name="connsiteY663" fmla="*/ 3839710 h 6012000"/>
              <a:gd name="connsiteX664" fmla="*/ 501490 w 6012000"/>
              <a:gd name="connsiteY664" fmla="*/ 3840261 h 6012000"/>
              <a:gd name="connsiteX665" fmla="*/ 547826 w 6012000"/>
              <a:gd name="connsiteY665" fmla="*/ 3949614 h 6012000"/>
              <a:gd name="connsiteX666" fmla="*/ 556128 w 6012000"/>
              <a:gd name="connsiteY666" fmla="*/ 3948035 h 6012000"/>
              <a:gd name="connsiteX667" fmla="*/ 550600 w 6012000"/>
              <a:gd name="connsiteY667" fmla="*/ 3919828 h 6012000"/>
              <a:gd name="connsiteX668" fmla="*/ 560156 w 6012000"/>
              <a:gd name="connsiteY668" fmla="*/ 3909475 h 6012000"/>
              <a:gd name="connsiteX669" fmla="*/ 592692 w 6012000"/>
              <a:gd name="connsiteY669" fmla="*/ 3902720 h 6012000"/>
              <a:gd name="connsiteX670" fmla="*/ 688708 w 6012000"/>
              <a:gd name="connsiteY670" fmla="*/ 3891857 h 6012000"/>
              <a:gd name="connsiteX671" fmla="*/ 743492 w 6012000"/>
              <a:gd name="connsiteY671" fmla="*/ 4021149 h 6012000"/>
              <a:gd name="connsiteX672" fmla="*/ 647564 w 6012000"/>
              <a:gd name="connsiteY672" fmla="*/ 4032217 h 6012000"/>
              <a:gd name="connsiteX673" fmla="*/ 607046 w 6012000"/>
              <a:gd name="connsiteY673" fmla="*/ 4033868 h 6012000"/>
              <a:gd name="connsiteX674" fmla="*/ 592538 w 6012000"/>
              <a:gd name="connsiteY674" fmla="*/ 4025953 h 6012000"/>
              <a:gd name="connsiteX675" fmla="*/ 580602 w 6012000"/>
              <a:gd name="connsiteY675" fmla="*/ 4005795 h 6012000"/>
              <a:gd name="connsiteX676" fmla="*/ 571778 w 6012000"/>
              <a:gd name="connsiteY676" fmla="*/ 4006140 h 6012000"/>
              <a:gd name="connsiteX677" fmla="*/ 617766 w 6012000"/>
              <a:gd name="connsiteY677" fmla="*/ 4114671 h 6012000"/>
              <a:gd name="connsiteX678" fmla="*/ 626328 w 6012000"/>
              <a:gd name="connsiteY678" fmla="*/ 4113709 h 6012000"/>
              <a:gd name="connsiteX679" fmla="*/ 620758 w 6012000"/>
              <a:gd name="connsiteY679" fmla="*/ 4085399 h 6012000"/>
              <a:gd name="connsiteX680" fmla="*/ 630268 w 6012000"/>
              <a:gd name="connsiteY680" fmla="*/ 4074944 h 6012000"/>
              <a:gd name="connsiteX681" fmla="*/ 662892 w 6012000"/>
              <a:gd name="connsiteY681" fmla="*/ 4068394 h 6012000"/>
              <a:gd name="connsiteX682" fmla="*/ 852054 w 6012000"/>
              <a:gd name="connsiteY682" fmla="*/ 4046187 h 6012000"/>
              <a:gd name="connsiteX683" fmla="*/ 891806 w 6012000"/>
              <a:gd name="connsiteY683" fmla="*/ 4045588 h 6012000"/>
              <a:gd name="connsiteX684" fmla="*/ 909090 w 6012000"/>
              <a:gd name="connsiteY684" fmla="*/ 4055479 h 6012000"/>
              <a:gd name="connsiteX685" fmla="*/ 920938 w 6012000"/>
              <a:gd name="connsiteY685" fmla="*/ 4075431 h 6012000"/>
              <a:gd name="connsiteX686" fmla="*/ 929588 w 6012000"/>
              <a:gd name="connsiteY686" fmla="*/ 4074675 h 6012000"/>
              <a:gd name="connsiteX687" fmla="*/ 882034 w 6012000"/>
              <a:gd name="connsiteY687" fmla="*/ 3962445 h 6012000"/>
              <a:gd name="connsiteX688" fmla="*/ 873558 w 6012000"/>
              <a:gd name="connsiteY688" fmla="*/ 3963612 h 6012000"/>
              <a:gd name="connsiteX689" fmla="*/ 880592 w 6012000"/>
              <a:gd name="connsiteY689" fmla="*/ 3985362 h 6012000"/>
              <a:gd name="connsiteX690" fmla="*/ 878292 w 6012000"/>
              <a:gd name="connsiteY690" fmla="*/ 3995671 h 6012000"/>
              <a:gd name="connsiteX691" fmla="*/ 870234 w 6012000"/>
              <a:gd name="connsiteY691" fmla="*/ 4002116 h 6012000"/>
              <a:gd name="connsiteX692" fmla="*/ 836552 w 6012000"/>
              <a:gd name="connsiteY692" fmla="*/ 4009599 h 6012000"/>
              <a:gd name="connsiteX693" fmla="*/ 759068 w 6012000"/>
              <a:gd name="connsiteY693" fmla="*/ 4018428 h 6012000"/>
              <a:gd name="connsiteX694" fmla="*/ 704546 w 6012000"/>
              <a:gd name="connsiteY694" fmla="*/ 3889753 h 6012000"/>
              <a:gd name="connsiteX695" fmla="*/ 781940 w 6012000"/>
              <a:gd name="connsiteY695" fmla="*/ 3880719 h 6012000"/>
              <a:gd name="connsiteX696" fmla="*/ 821810 w 6012000"/>
              <a:gd name="connsiteY696" fmla="*/ 3879827 h 6012000"/>
              <a:gd name="connsiteX697" fmla="*/ 838714 w 6012000"/>
              <a:gd name="connsiteY697" fmla="*/ 3889394 h 6012000"/>
              <a:gd name="connsiteX698" fmla="*/ 850214 w 6012000"/>
              <a:gd name="connsiteY698" fmla="*/ 3908524 h 6012000"/>
              <a:gd name="connsiteX699" fmla="*/ 858778 w 6012000"/>
              <a:gd name="connsiteY699" fmla="*/ 3907563 h 6012000"/>
              <a:gd name="connsiteX700" fmla="*/ 5283420 w 6012000"/>
              <a:gd name="connsiteY700" fmla="*/ 3649645 h 6012000"/>
              <a:gd name="connsiteX701" fmla="*/ 5206110 w 6012000"/>
              <a:gd name="connsiteY701" fmla="*/ 3852875 h 6012000"/>
              <a:gd name="connsiteX702" fmla="*/ 5212878 w 6012000"/>
              <a:gd name="connsiteY702" fmla="*/ 3858316 h 6012000"/>
              <a:gd name="connsiteX703" fmla="*/ 5214544 w 6012000"/>
              <a:gd name="connsiteY703" fmla="*/ 3853934 h 6012000"/>
              <a:gd name="connsiteX704" fmla="*/ 5227246 w 6012000"/>
              <a:gd name="connsiteY704" fmla="*/ 3834045 h 6012000"/>
              <a:gd name="connsiteX705" fmla="*/ 5241764 w 6012000"/>
              <a:gd name="connsiteY705" fmla="*/ 3833238 h 6012000"/>
              <a:gd name="connsiteX706" fmla="*/ 5271048 w 6012000"/>
              <a:gd name="connsiteY706" fmla="*/ 3851066 h 6012000"/>
              <a:gd name="connsiteX707" fmla="*/ 5422836 w 6012000"/>
              <a:gd name="connsiteY707" fmla="*/ 3965653 h 6012000"/>
              <a:gd name="connsiteX708" fmla="*/ 5453646 w 6012000"/>
              <a:gd name="connsiteY708" fmla="*/ 3992659 h 6012000"/>
              <a:gd name="connsiteX709" fmla="*/ 5458640 w 6012000"/>
              <a:gd name="connsiteY709" fmla="*/ 4008412 h 6012000"/>
              <a:gd name="connsiteX710" fmla="*/ 5453228 w 6012000"/>
              <a:gd name="connsiteY710" fmla="*/ 4031432 h 6012000"/>
              <a:gd name="connsiteX711" fmla="*/ 5459916 w 6012000"/>
              <a:gd name="connsiteY711" fmla="*/ 4037081 h 6012000"/>
              <a:gd name="connsiteX712" fmla="*/ 5543100 w 6012000"/>
              <a:gd name="connsiteY712" fmla="*/ 3818411 h 6012000"/>
              <a:gd name="connsiteX713" fmla="*/ 5474596 w 6012000"/>
              <a:gd name="connsiteY713" fmla="*/ 3761779 h 6012000"/>
              <a:gd name="connsiteX714" fmla="*/ 5471660 w 6012000"/>
              <a:gd name="connsiteY714" fmla="*/ 3769499 h 6012000"/>
              <a:gd name="connsiteX715" fmla="*/ 5505028 w 6012000"/>
              <a:gd name="connsiteY715" fmla="*/ 3832471 h 6012000"/>
              <a:gd name="connsiteX716" fmla="*/ 5494620 w 6012000"/>
              <a:gd name="connsiteY716" fmla="*/ 3903152 h 6012000"/>
              <a:gd name="connsiteX717" fmla="*/ 5485096 w 6012000"/>
              <a:gd name="connsiteY717" fmla="*/ 3928191 h 6012000"/>
              <a:gd name="connsiteX718" fmla="*/ 5475428 w 6012000"/>
              <a:gd name="connsiteY718" fmla="*/ 3944815 h 6012000"/>
              <a:gd name="connsiteX719" fmla="*/ 5463846 w 6012000"/>
              <a:gd name="connsiteY719" fmla="*/ 3946381 h 6012000"/>
              <a:gd name="connsiteX720" fmla="*/ 5444698 w 6012000"/>
              <a:gd name="connsiteY720" fmla="*/ 3934558 h 6012000"/>
              <a:gd name="connsiteX721" fmla="*/ 5361408 w 6012000"/>
              <a:gd name="connsiteY721" fmla="*/ 3871586 h 6012000"/>
              <a:gd name="connsiteX722" fmla="*/ 5371648 w 6012000"/>
              <a:gd name="connsiteY722" fmla="*/ 3844670 h 6012000"/>
              <a:gd name="connsiteX723" fmla="*/ 5384456 w 6012000"/>
              <a:gd name="connsiteY723" fmla="*/ 3818849 h 6012000"/>
              <a:gd name="connsiteX724" fmla="*/ 5396300 w 6012000"/>
              <a:gd name="connsiteY724" fmla="*/ 3811890 h 6012000"/>
              <a:gd name="connsiteX725" fmla="*/ 5412086 w 6012000"/>
              <a:gd name="connsiteY725" fmla="*/ 3813715 h 6012000"/>
              <a:gd name="connsiteX726" fmla="*/ 5432774 w 6012000"/>
              <a:gd name="connsiteY726" fmla="*/ 3825884 h 6012000"/>
              <a:gd name="connsiteX727" fmla="*/ 5435948 w 6012000"/>
              <a:gd name="connsiteY727" fmla="*/ 3817538 h 6012000"/>
              <a:gd name="connsiteX728" fmla="*/ 5344324 w 6012000"/>
              <a:gd name="connsiteY728" fmla="*/ 3749484 h 6012000"/>
              <a:gd name="connsiteX729" fmla="*/ 5341388 w 6012000"/>
              <a:gd name="connsiteY729" fmla="*/ 3757204 h 6012000"/>
              <a:gd name="connsiteX730" fmla="*/ 5365082 w 6012000"/>
              <a:gd name="connsiteY730" fmla="*/ 3791296 h 6012000"/>
              <a:gd name="connsiteX731" fmla="*/ 5358104 w 6012000"/>
              <a:gd name="connsiteY731" fmla="*/ 3835695 h 6012000"/>
              <a:gd name="connsiteX732" fmla="*/ 5348024 w 6012000"/>
              <a:gd name="connsiteY732" fmla="*/ 3862195 h 6012000"/>
              <a:gd name="connsiteX733" fmla="*/ 5248488 w 6012000"/>
              <a:gd name="connsiteY733" fmla="*/ 3787309 h 6012000"/>
              <a:gd name="connsiteX734" fmla="*/ 5262140 w 6012000"/>
              <a:gd name="connsiteY734" fmla="*/ 3751420 h 6012000"/>
              <a:gd name="connsiteX735" fmla="*/ 5283436 w 6012000"/>
              <a:gd name="connsiteY735" fmla="*/ 3706736 h 6012000"/>
              <a:gd name="connsiteX736" fmla="*/ 5305900 w 6012000"/>
              <a:gd name="connsiteY736" fmla="*/ 3691636 h 6012000"/>
              <a:gd name="connsiteX737" fmla="*/ 5326534 w 6012000"/>
              <a:gd name="connsiteY737" fmla="*/ 3693275 h 6012000"/>
              <a:gd name="connsiteX738" fmla="*/ 5342044 w 6012000"/>
              <a:gd name="connsiteY738" fmla="*/ 3700847 h 6012000"/>
              <a:gd name="connsiteX739" fmla="*/ 5344982 w 6012000"/>
              <a:gd name="connsiteY739" fmla="*/ 3693127 h 6012000"/>
              <a:gd name="connsiteX740" fmla="*/ 583318 w 6012000"/>
              <a:gd name="connsiteY740" fmla="*/ 3540119 h 6012000"/>
              <a:gd name="connsiteX741" fmla="*/ 534522 w 6012000"/>
              <a:gd name="connsiteY741" fmla="*/ 3547415 h 6012000"/>
              <a:gd name="connsiteX742" fmla="*/ 480620 w 6012000"/>
              <a:gd name="connsiteY742" fmla="*/ 3578694 h 6012000"/>
              <a:gd name="connsiteX743" fmla="*/ 450890 w 6012000"/>
              <a:gd name="connsiteY743" fmla="*/ 3632694 h 6012000"/>
              <a:gd name="connsiteX744" fmla="*/ 454348 w 6012000"/>
              <a:gd name="connsiteY744" fmla="*/ 3700047 h 6012000"/>
              <a:gd name="connsiteX745" fmla="*/ 492070 w 6012000"/>
              <a:gd name="connsiteY745" fmla="*/ 3763699 h 6012000"/>
              <a:gd name="connsiteX746" fmla="*/ 562494 w 6012000"/>
              <a:gd name="connsiteY746" fmla="*/ 3799921 h 6012000"/>
              <a:gd name="connsiteX747" fmla="*/ 559560 w 6012000"/>
              <a:gd name="connsiteY747" fmla="*/ 3789847 h 6012000"/>
              <a:gd name="connsiteX748" fmla="*/ 506042 w 6012000"/>
              <a:gd name="connsiteY748" fmla="*/ 3758583 h 6012000"/>
              <a:gd name="connsiteX749" fmla="*/ 477302 w 6012000"/>
              <a:gd name="connsiteY749" fmla="*/ 3709405 h 6012000"/>
              <a:gd name="connsiteX750" fmla="*/ 483822 w 6012000"/>
              <a:gd name="connsiteY750" fmla="*/ 3637983 h 6012000"/>
              <a:gd name="connsiteX751" fmla="*/ 544050 w 6012000"/>
              <a:gd name="connsiteY751" fmla="*/ 3593701 h 6012000"/>
              <a:gd name="connsiteX752" fmla="*/ 630706 w 6012000"/>
              <a:gd name="connsiteY752" fmla="*/ 3587062 h 6012000"/>
              <a:gd name="connsiteX753" fmla="*/ 723098 w 6012000"/>
              <a:gd name="connsiteY753" fmla="*/ 3622467 h 6012000"/>
              <a:gd name="connsiteX754" fmla="*/ 763642 w 6012000"/>
              <a:gd name="connsiteY754" fmla="*/ 3683436 h 6012000"/>
              <a:gd name="connsiteX755" fmla="*/ 767080 w 6012000"/>
              <a:gd name="connsiteY755" fmla="*/ 3710802 h 6012000"/>
              <a:gd name="connsiteX756" fmla="*/ 761186 w 6012000"/>
              <a:gd name="connsiteY756" fmla="*/ 3733678 h 6012000"/>
              <a:gd name="connsiteX757" fmla="*/ 747090 w 6012000"/>
              <a:gd name="connsiteY757" fmla="*/ 3750340 h 6012000"/>
              <a:gd name="connsiteX758" fmla="*/ 725592 w 6012000"/>
              <a:gd name="connsiteY758" fmla="*/ 3761949 h 6012000"/>
              <a:gd name="connsiteX759" fmla="*/ 702264 w 6012000"/>
              <a:gd name="connsiteY759" fmla="*/ 3769674 h 6012000"/>
              <a:gd name="connsiteX760" fmla="*/ 704512 w 6012000"/>
              <a:gd name="connsiteY760" fmla="*/ 3777390 h 6012000"/>
              <a:gd name="connsiteX761" fmla="*/ 804910 w 6012000"/>
              <a:gd name="connsiteY761" fmla="*/ 3771632 h 6012000"/>
              <a:gd name="connsiteX762" fmla="*/ 802600 w 6012000"/>
              <a:gd name="connsiteY762" fmla="*/ 3763701 h 6012000"/>
              <a:gd name="connsiteX763" fmla="*/ 786638 w 6012000"/>
              <a:gd name="connsiteY763" fmla="*/ 3754399 h 6012000"/>
              <a:gd name="connsiteX764" fmla="*/ 781872 w 6012000"/>
              <a:gd name="connsiteY764" fmla="*/ 3746022 h 6012000"/>
              <a:gd name="connsiteX765" fmla="*/ 781290 w 6012000"/>
              <a:gd name="connsiteY765" fmla="*/ 3728055 h 6012000"/>
              <a:gd name="connsiteX766" fmla="*/ 777504 w 6012000"/>
              <a:gd name="connsiteY766" fmla="*/ 3677538 h 6012000"/>
              <a:gd name="connsiteX767" fmla="*/ 725658 w 6012000"/>
              <a:gd name="connsiteY767" fmla="*/ 3595330 h 6012000"/>
              <a:gd name="connsiteX768" fmla="*/ 634544 w 6012000"/>
              <a:gd name="connsiteY768" fmla="*/ 3545951 h 6012000"/>
              <a:gd name="connsiteX769" fmla="*/ 583318 w 6012000"/>
              <a:gd name="connsiteY769" fmla="*/ 3540119 h 6012000"/>
              <a:gd name="connsiteX770" fmla="*/ 3055240 w 6012000"/>
              <a:gd name="connsiteY770" fmla="*/ 3528915 h 6012000"/>
              <a:gd name="connsiteX771" fmla="*/ 2929238 w 6012000"/>
              <a:gd name="connsiteY771" fmla="*/ 3654914 h 6012000"/>
              <a:gd name="connsiteX772" fmla="*/ 3055240 w 6012000"/>
              <a:gd name="connsiteY772" fmla="*/ 3780915 h 6012000"/>
              <a:gd name="connsiteX773" fmla="*/ 3181238 w 6012000"/>
              <a:gd name="connsiteY773" fmla="*/ 3654915 h 6012000"/>
              <a:gd name="connsiteX774" fmla="*/ 3055240 w 6012000"/>
              <a:gd name="connsiteY774" fmla="*/ 3528915 h 6012000"/>
              <a:gd name="connsiteX775" fmla="*/ 5330484 w 6012000"/>
              <a:gd name="connsiteY775" fmla="*/ 3440203 h 6012000"/>
              <a:gd name="connsiteX776" fmla="*/ 5328224 w 6012000"/>
              <a:gd name="connsiteY776" fmla="*/ 3448379 h 6012000"/>
              <a:gd name="connsiteX777" fmla="*/ 5339080 w 6012000"/>
              <a:gd name="connsiteY777" fmla="*/ 3462730 h 6012000"/>
              <a:gd name="connsiteX778" fmla="*/ 5339332 w 6012000"/>
              <a:gd name="connsiteY778" fmla="*/ 3474381 h 6012000"/>
              <a:gd name="connsiteX779" fmla="*/ 5336844 w 6012000"/>
              <a:gd name="connsiteY779" fmla="*/ 3480873 h 6012000"/>
              <a:gd name="connsiteX780" fmla="*/ 5327656 w 6012000"/>
              <a:gd name="connsiteY780" fmla="*/ 3493156 h 6012000"/>
              <a:gd name="connsiteX781" fmla="*/ 5312328 w 6012000"/>
              <a:gd name="connsiteY781" fmla="*/ 3515091 h 6012000"/>
              <a:gd name="connsiteX782" fmla="*/ 5303656 w 6012000"/>
              <a:gd name="connsiteY782" fmla="*/ 3537244 h 6012000"/>
              <a:gd name="connsiteX783" fmla="*/ 5309206 w 6012000"/>
              <a:gd name="connsiteY783" fmla="*/ 3601779 h 6012000"/>
              <a:gd name="connsiteX784" fmla="*/ 5355186 w 6012000"/>
              <a:gd name="connsiteY784" fmla="*/ 3639043 h 6012000"/>
              <a:gd name="connsiteX785" fmla="*/ 5394500 w 6012000"/>
              <a:gd name="connsiteY785" fmla="*/ 3639259 h 6012000"/>
              <a:gd name="connsiteX786" fmla="*/ 5434116 w 6012000"/>
              <a:gd name="connsiteY786" fmla="*/ 3620796 h 6012000"/>
              <a:gd name="connsiteX787" fmla="*/ 5511878 w 6012000"/>
              <a:gd name="connsiteY787" fmla="*/ 3584160 h 6012000"/>
              <a:gd name="connsiteX788" fmla="*/ 5540404 w 6012000"/>
              <a:gd name="connsiteY788" fmla="*/ 3584866 h 6012000"/>
              <a:gd name="connsiteX789" fmla="*/ 5576272 w 6012000"/>
              <a:gd name="connsiteY789" fmla="*/ 3610533 h 6012000"/>
              <a:gd name="connsiteX790" fmla="*/ 5581756 w 6012000"/>
              <a:gd name="connsiteY790" fmla="*/ 3658141 h 6012000"/>
              <a:gd name="connsiteX791" fmla="*/ 5549656 w 6012000"/>
              <a:gd name="connsiteY791" fmla="*/ 3702191 h 6012000"/>
              <a:gd name="connsiteX792" fmla="*/ 5496468 w 6012000"/>
              <a:gd name="connsiteY792" fmla="*/ 3707752 h 6012000"/>
              <a:gd name="connsiteX793" fmla="*/ 5470850 w 6012000"/>
              <a:gd name="connsiteY793" fmla="*/ 3699047 h 6012000"/>
              <a:gd name="connsiteX794" fmla="*/ 5468828 w 6012000"/>
              <a:gd name="connsiteY794" fmla="*/ 3706363 h 6012000"/>
              <a:gd name="connsiteX795" fmla="*/ 5570394 w 6012000"/>
              <a:gd name="connsiteY795" fmla="*/ 3760386 h 6012000"/>
              <a:gd name="connsiteX796" fmla="*/ 5572656 w 6012000"/>
              <a:gd name="connsiteY796" fmla="*/ 3752209 h 6012000"/>
              <a:gd name="connsiteX797" fmla="*/ 5560916 w 6012000"/>
              <a:gd name="connsiteY797" fmla="*/ 3727655 h 6012000"/>
              <a:gd name="connsiteX798" fmla="*/ 5568008 w 6012000"/>
              <a:gd name="connsiteY798" fmla="*/ 3714561 h 6012000"/>
              <a:gd name="connsiteX799" fmla="*/ 5589504 w 6012000"/>
              <a:gd name="connsiteY799" fmla="*/ 3682055 h 6012000"/>
              <a:gd name="connsiteX800" fmla="*/ 5598534 w 6012000"/>
              <a:gd name="connsiteY800" fmla="*/ 3658611 h 6012000"/>
              <a:gd name="connsiteX801" fmla="*/ 5600396 w 6012000"/>
              <a:gd name="connsiteY801" fmla="*/ 3607475 h 6012000"/>
              <a:gd name="connsiteX802" fmla="*/ 5577538 w 6012000"/>
              <a:gd name="connsiteY802" fmla="*/ 3564907 h 6012000"/>
              <a:gd name="connsiteX803" fmla="*/ 5537854 w 6012000"/>
              <a:gd name="connsiteY803" fmla="*/ 3541312 h 6012000"/>
              <a:gd name="connsiteX804" fmla="*/ 5498334 w 6012000"/>
              <a:gd name="connsiteY804" fmla="*/ 3540577 h 6012000"/>
              <a:gd name="connsiteX805" fmla="*/ 5438624 w 6012000"/>
              <a:gd name="connsiteY805" fmla="*/ 3568886 h 6012000"/>
              <a:gd name="connsiteX806" fmla="*/ 5382722 w 6012000"/>
              <a:gd name="connsiteY806" fmla="*/ 3597669 h 6012000"/>
              <a:gd name="connsiteX807" fmla="*/ 5351528 w 6012000"/>
              <a:gd name="connsiteY807" fmla="*/ 3598657 h 6012000"/>
              <a:gd name="connsiteX808" fmla="*/ 5325056 w 6012000"/>
              <a:gd name="connsiteY808" fmla="*/ 3576283 h 6012000"/>
              <a:gd name="connsiteX809" fmla="*/ 5321984 w 6012000"/>
              <a:gd name="connsiteY809" fmla="*/ 3536290 h 6012000"/>
              <a:gd name="connsiteX810" fmla="*/ 5351106 w 6012000"/>
              <a:gd name="connsiteY810" fmla="*/ 3495470 h 6012000"/>
              <a:gd name="connsiteX811" fmla="*/ 5398468 w 6012000"/>
              <a:gd name="connsiteY811" fmla="*/ 3490036 h 6012000"/>
              <a:gd name="connsiteX812" fmla="*/ 5419102 w 6012000"/>
              <a:gd name="connsiteY812" fmla="*/ 3496667 h 6012000"/>
              <a:gd name="connsiteX813" fmla="*/ 5421124 w 6012000"/>
              <a:gd name="connsiteY813" fmla="*/ 3489351 h 6012000"/>
              <a:gd name="connsiteX814" fmla="*/ 2469420 w 6012000"/>
              <a:gd name="connsiteY814" fmla="*/ 3243813 h 6012000"/>
              <a:gd name="connsiteX815" fmla="*/ 2343418 w 6012000"/>
              <a:gd name="connsiteY815" fmla="*/ 3369813 h 6012000"/>
              <a:gd name="connsiteX816" fmla="*/ 2469420 w 6012000"/>
              <a:gd name="connsiteY816" fmla="*/ 3495812 h 6012000"/>
              <a:gd name="connsiteX817" fmla="*/ 2595420 w 6012000"/>
              <a:gd name="connsiteY817" fmla="*/ 3369813 h 6012000"/>
              <a:gd name="connsiteX818" fmla="*/ 2469420 w 6012000"/>
              <a:gd name="connsiteY818" fmla="*/ 3243813 h 6012000"/>
              <a:gd name="connsiteX819" fmla="*/ 3595758 w 6012000"/>
              <a:gd name="connsiteY819" fmla="*/ 3157776 h 6012000"/>
              <a:gd name="connsiteX820" fmla="*/ 3469756 w 6012000"/>
              <a:gd name="connsiteY820" fmla="*/ 3283776 h 6012000"/>
              <a:gd name="connsiteX821" fmla="*/ 3595758 w 6012000"/>
              <a:gd name="connsiteY821" fmla="*/ 3409776 h 6012000"/>
              <a:gd name="connsiteX822" fmla="*/ 3721758 w 6012000"/>
              <a:gd name="connsiteY822" fmla="*/ 3283775 h 6012000"/>
              <a:gd name="connsiteX823" fmla="*/ 3595758 w 6012000"/>
              <a:gd name="connsiteY823" fmla="*/ 3157776 h 6012000"/>
              <a:gd name="connsiteX824" fmla="*/ 3006000 w 6012000"/>
              <a:gd name="connsiteY824" fmla="*/ 2826000 h 6012000"/>
              <a:gd name="connsiteX825" fmla="*/ 3186000 w 6012000"/>
              <a:gd name="connsiteY825" fmla="*/ 3006000 h 6012000"/>
              <a:gd name="connsiteX826" fmla="*/ 3006000 w 6012000"/>
              <a:gd name="connsiteY826" fmla="*/ 3186000 h 6012000"/>
              <a:gd name="connsiteX827" fmla="*/ 2826000 w 6012000"/>
              <a:gd name="connsiteY827" fmla="*/ 3006000 h 6012000"/>
              <a:gd name="connsiteX828" fmla="*/ 3006000 w 6012000"/>
              <a:gd name="connsiteY828" fmla="*/ 2826000 h 6012000"/>
              <a:gd name="connsiteX829" fmla="*/ 2412064 w 6012000"/>
              <a:gd name="connsiteY829" fmla="*/ 2599930 h 6012000"/>
              <a:gd name="connsiteX830" fmla="*/ 2286066 w 6012000"/>
              <a:gd name="connsiteY830" fmla="*/ 2725930 h 6012000"/>
              <a:gd name="connsiteX831" fmla="*/ 2412066 w 6012000"/>
              <a:gd name="connsiteY831" fmla="*/ 2851931 h 6012000"/>
              <a:gd name="connsiteX832" fmla="*/ 2538064 w 6012000"/>
              <a:gd name="connsiteY832" fmla="*/ 2725930 h 6012000"/>
              <a:gd name="connsiteX833" fmla="*/ 2412064 w 6012000"/>
              <a:gd name="connsiteY833" fmla="*/ 2599930 h 6012000"/>
              <a:gd name="connsiteX834" fmla="*/ 3185460 w 6012000"/>
              <a:gd name="connsiteY834" fmla="*/ 2584059 h 6012000"/>
              <a:gd name="connsiteX835" fmla="*/ 2791502 w 6012000"/>
              <a:gd name="connsiteY835" fmla="*/ 2748002 h 6012000"/>
              <a:gd name="connsiteX836" fmla="*/ 2733310 w 6012000"/>
              <a:gd name="connsiteY836" fmla="*/ 2635768 h 6012000"/>
              <a:gd name="connsiteX837" fmla="*/ 2678128 w 6012000"/>
              <a:gd name="connsiteY837" fmla="*/ 3060315 h 6012000"/>
              <a:gd name="connsiteX838" fmla="*/ 2546648 w 6012000"/>
              <a:gd name="connsiteY838" fmla="*/ 3054357 h 6012000"/>
              <a:gd name="connsiteX839" fmla="*/ 2903358 w 6012000"/>
              <a:gd name="connsiteY839" fmla="*/ 3327140 h 6012000"/>
              <a:gd name="connsiteX840" fmla="*/ 2860082 w 6012000"/>
              <a:gd name="connsiteY840" fmla="*/ 3394822 h 6012000"/>
              <a:gd name="connsiteX841" fmla="*/ 3235060 w 6012000"/>
              <a:gd name="connsiteY841" fmla="*/ 3238778 h 6012000"/>
              <a:gd name="connsiteX842" fmla="*/ 3284478 w 6012000"/>
              <a:gd name="connsiteY842" fmla="*/ 3334092 h 6012000"/>
              <a:gd name="connsiteX843" fmla="*/ 3336220 w 6012000"/>
              <a:gd name="connsiteY843" fmla="*/ 2936004 h 6012000"/>
              <a:gd name="connsiteX844" fmla="*/ 3466384 w 6012000"/>
              <a:gd name="connsiteY844" fmla="*/ 2941903 h 6012000"/>
              <a:gd name="connsiteX845" fmla="*/ 3124046 w 6012000"/>
              <a:gd name="connsiteY845" fmla="*/ 2680111 h 6012000"/>
              <a:gd name="connsiteX846" fmla="*/ 3541546 w 6012000"/>
              <a:gd name="connsiteY846" fmla="*/ 2508275 h 6012000"/>
              <a:gd name="connsiteX847" fmla="*/ 3415548 w 6012000"/>
              <a:gd name="connsiteY847" fmla="*/ 2634275 h 6012000"/>
              <a:gd name="connsiteX848" fmla="*/ 3541548 w 6012000"/>
              <a:gd name="connsiteY848" fmla="*/ 2760275 h 6012000"/>
              <a:gd name="connsiteX849" fmla="*/ 3667548 w 6012000"/>
              <a:gd name="connsiteY849" fmla="*/ 2634276 h 6012000"/>
              <a:gd name="connsiteX850" fmla="*/ 3541546 w 6012000"/>
              <a:gd name="connsiteY850" fmla="*/ 2508275 h 6012000"/>
              <a:gd name="connsiteX851" fmla="*/ 2952004 w 6012000"/>
              <a:gd name="connsiteY851" fmla="*/ 2227971 h 6012000"/>
              <a:gd name="connsiteX852" fmla="*/ 2826000 w 6012000"/>
              <a:gd name="connsiteY852" fmla="*/ 2353972 h 6012000"/>
              <a:gd name="connsiteX853" fmla="*/ 2952002 w 6012000"/>
              <a:gd name="connsiteY853" fmla="*/ 2479971 h 6012000"/>
              <a:gd name="connsiteX854" fmla="*/ 3078004 w 6012000"/>
              <a:gd name="connsiteY854" fmla="*/ 2353972 h 6012000"/>
              <a:gd name="connsiteX855" fmla="*/ 2952004 w 6012000"/>
              <a:gd name="connsiteY855" fmla="*/ 2227971 h 6012000"/>
              <a:gd name="connsiteX856" fmla="*/ 5231092 w 6012000"/>
              <a:gd name="connsiteY856" fmla="*/ 2188467 h 6012000"/>
              <a:gd name="connsiteX857" fmla="*/ 5212386 w 6012000"/>
              <a:gd name="connsiteY857" fmla="*/ 2215543 h 6012000"/>
              <a:gd name="connsiteX858" fmla="*/ 5158000 w 6012000"/>
              <a:gd name="connsiteY858" fmla="*/ 2243395 h 6012000"/>
              <a:gd name="connsiteX859" fmla="*/ 5113050 w 6012000"/>
              <a:gd name="connsiteY859" fmla="*/ 2281817 h 6012000"/>
              <a:gd name="connsiteX860" fmla="*/ 5113088 w 6012000"/>
              <a:gd name="connsiteY860" fmla="*/ 2330363 h 6012000"/>
              <a:gd name="connsiteX861" fmla="*/ 5133216 w 6012000"/>
              <a:gd name="connsiteY861" fmla="*/ 2385238 h 6012000"/>
              <a:gd name="connsiteX862" fmla="*/ 5191998 w 6012000"/>
              <a:gd name="connsiteY862" fmla="*/ 2460395 h 6012000"/>
              <a:gd name="connsiteX863" fmla="*/ 5221296 w 6012000"/>
              <a:gd name="connsiteY863" fmla="*/ 2461216 h 6012000"/>
              <a:gd name="connsiteX864" fmla="*/ 5260760 w 6012000"/>
              <a:gd name="connsiteY864" fmla="*/ 2437225 h 6012000"/>
              <a:gd name="connsiteX865" fmla="*/ 5308840 w 6012000"/>
              <a:gd name="connsiteY865" fmla="*/ 2394917 h 6012000"/>
              <a:gd name="connsiteX866" fmla="*/ 5323630 w 6012000"/>
              <a:gd name="connsiteY866" fmla="*/ 2372371 h 6012000"/>
              <a:gd name="connsiteX867" fmla="*/ 5313576 w 6012000"/>
              <a:gd name="connsiteY867" fmla="*/ 2368356 h 6012000"/>
              <a:gd name="connsiteX868" fmla="*/ 5246070 w 6012000"/>
              <a:gd name="connsiteY868" fmla="*/ 2386503 h 6012000"/>
              <a:gd name="connsiteX869" fmla="*/ 5197266 w 6012000"/>
              <a:gd name="connsiteY869" fmla="*/ 2369936 h 6012000"/>
              <a:gd name="connsiteX870" fmla="*/ 5145544 w 6012000"/>
              <a:gd name="connsiteY870" fmla="*/ 2303560 h 6012000"/>
              <a:gd name="connsiteX871" fmla="*/ 5194096 w 6012000"/>
              <a:gd name="connsiteY871" fmla="*/ 2274050 h 6012000"/>
              <a:gd name="connsiteX872" fmla="*/ 5242264 w 6012000"/>
              <a:gd name="connsiteY872" fmla="*/ 2206909 h 6012000"/>
              <a:gd name="connsiteX873" fmla="*/ 625260 w 6012000"/>
              <a:gd name="connsiteY873" fmla="*/ 2161811 h 6012000"/>
              <a:gd name="connsiteX874" fmla="*/ 602210 w 6012000"/>
              <a:gd name="connsiteY874" fmla="*/ 2165644 h 6012000"/>
              <a:gd name="connsiteX875" fmla="*/ 559464 w 6012000"/>
              <a:gd name="connsiteY875" fmla="*/ 2188358 h 6012000"/>
              <a:gd name="connsiteX876" fmla="*/ 503916 w 6012000"/>
              <a:gd name="connsiteY876" fmla="*/ 2240572 h 6012000"/>
              <a:gd name="connsiteX877" fmla="*/ 601552 w 6012000"/>
              <a:gd name="connsiteY877" fmla="*/ 2248119 h 6012000"/>
              <a:gd name="connsiteX878" fmla="*/ 672860 w 6012000"/>
              <a:gd name="connsiteY878" fmla="*/ 2205680 h 6012000"/>
              <a:gd name="connsiteX879" fmla="*/ 639212 w 6012000"/>
              <a:gd name="connsiteY879" fmla="*/ 2171918 h 6012000"/>
              <a:gd name="connsiteX880" fmla="*/ 625260 w 6012000"/>
              <a:gd name="connsiteY880" fmla="*/ 2161811 h 6012000"/>
              <a:gd name="connsiteX881" fmla="*/ 5283956 w 6012000"/>
              <a:gd name="connsiteY881" fmla="*/ 2124353 h 6012000"/>
              <a:gd name="connsiteX882" fmla="*/ 5284822 w 6012000"/>
              <a:gd name="connsiteY882" fmla="*/ 2124764 h 6012000"/>
              <a:gd name="connsiteX883" fmla="*/ 5285576 w 6012000"/>
              <a:gd name="connsiteY883" fmla="*/ 2125876 h 6012000"/>
              <a:gd name="connsiteX884" fmla="*/ 5305732 w 6012000"/>
              <a:gd name="connsiteY884" fmla="*/ 1997071 h 6012000"/>
              <a:gd name="connsiteX885" fmla="*/ 5336050 w 6012000"/>
              <a:gd name="connsiteY885" fmla="*/ 2019061 h 6012000"/>
              <a:gd name="connsiteX886" fmla="*/ 5381918 w 6012000"/>
              <a:gd name="connsiteY886" fmla="*/ 2055574 h 6012000"/>
              <a:gd name="connsiteX887" fmla="*/ 5396472 w 6012000"/>
              <a:gd name="connsiteY887" fmla="*/ 2072566 h 6012000"/>
              <a:gd name="connsiteX888" fmla="*/ 5404954 w 6012000"/>
              <a:gd name="connsiteY888" fmla="*/ 2079001 h 6012000"/>
              <a:gd name="connsiteX889" fmla="*/ 5378504 w 6012000"/>
              <a:gd name="connsiteY889" fmla="*/ 2075394 h 6012000"/>
              <a:gd name="connsiteX890" fmla="*/ 5342082 w 6012000"/>
              <a:gd name="connsiteY890" fmla="*/ 2063349 h 6012000"/>
              <a:gd name="connsiteX891" fmla="*/ 5338172 w 6012000"/>
              <a:gd name="connsiteY891" fmla="*/ 2046369 h 6012000"/>
              <a:gd name="connsiteX892" fmla="*/ 5303296 w 6012000"/>
              <a:gd name="connsiteY892" fmla="*/ 2008376 h 6012000"/>
              <a:gd name="connsiteX893" fmla="*/ 5300240 w 6012000"/>
              <a:gd name="connsiteY893" fmla="*/ 2005050 h 6012000"/>
              <a:gd name="connsiteX894" fmla="*/ 5297380 w 6012000"/>
              <a:gd name="connsiteY894" fmla="*/ 1998700 h 6012000"/>
              <a:gd name="connsiteX895" fmla="*/ 634068 w 6012000"/>
              <a:gd name="connsiteY895" fmla="*/ 1943073 h 6012000"/>
              <a:gd name="connsiteX896" fmla="*/ 633782 w 6012000"/>
              <a:gd name="connsiteY896" fmla="*/ 1944385 h 6012000"/>
              <a:gd name="connsiteX897" fmla="*/ 632384 w 6012000"/>
              <a:gd name="connsiteY897" fmla="*/ 1960165 h 6012000"/>
              <a:gd name="connsiteX898" fmla="*/ 633944 w 6012000"/>
              <a:gd name="connsiteY898" fmla="*/ 1994468 h 6012000"/>
              <a:gd name="connsiteX899" fmla="*/ 621538 w 6012000"/>
              <a:gd name="connsiteY899" fmla="*/ 1984973 h 6012000"/>
              <a:gd name="connsiteX900" fmla="*/ 624264 w 6012000"/>
              <a:gd name="connsiteY900" fmla="*/ 1960538 h 6012000"/>
              <a:gd name="connsiteX901" fmla="*/ 5335536 w 6012000"/>
              <a:gd name="connsiteY901" fmla="*/ 1932132 h 6012000"/>
              <a:gd name="connsiteX902" fmla="*/ 5302156 w 6012000"/>
              <a:gd name="connsiteY902" fmla="*/ 1934912 h 6012000"/>
              <a:gd name="connsiteX903" fmla="*/ 5280144 w 6012000"/>
              <a:gd name="connsiteY903" fmla="*/ 1945615 h 6012000"/>
              <a:gd name="connsiteX904" fmla="*/ 5262496 w 6012000"/>
              <a:gd name="connsiteY904" fmla="*/ 1957503 h 6012000"/>
              <a:gd name="connsiteX905" fmla="*/ 5247930 w 6012000"/>
              <a:gd name="connsiteY905" fmla="*/ 1973761 h 6012000"/>
              <a:gd name="connsiteX906" fmla="*/ 5278418 w 6012000"/>
              <a:gd name="connsiteY906" fmla="*/ 2002398 h 6012000"/>
              <a:gd name="connsiteX907" fmla="*/ 5279952 w 6012000"/>
              <a:gd name="connsiteY907" fmla="*/ 2002099 h 6012000"/>
              <a:gd name="connsiteX908" fmla="*/ 5274090 w 6012000"/>
              <a:gd name="connsiteY908" fmla="*/ 2028223 h 6012000"/>
              <a:gd name="connsiteX909" fmla="*/ 5274380 w 6012000"/>
              <a:gd name="connsiteY909" fmla="*/ 2053525 h 6012000"/>
              <a:gd name="connsiteX910" fmla="*/ 5276036 w 6012000"/>
              <a:gd name="connsiteY910" fmla="*/ 2064855 h 6012000"/>
              <a:gd name="connsiteX911" fmla="*/ 5274812 w 6012000"/>
              <a:gd name="connsiteY911" fmla="*/ 2063982 h 6012000"/>
              <a:gd name="connsiteX912" fmla="*/ 5222080 w 6012000"/>
              <a:gd name="connsiteY912" fmla="*/ 2049502 h 6012000"/>
              <a:gd name="connsiteX913" fmla="*/ 5210478 w 6012000"/>
              <a:gd name="connsiteY913" fmla="*/ 2039727 h 6012000"/>
              <a:gd name="connsiteX914" fmla="*/ 5195034 w 6012000"/>
              <a:gd name="connsiteY914" fmla="*/ 2029399 h 6012000"/>
              <a:gd name="connsiteX915" fmla="*/ 5166462 w 6012000"/>
              <a:gd name="connsiteY915" fmla="*/ 2052917 h 6012000"/>
              <a:gd name="connsiteX916" fmla="*/ 5153892 w 6012000"/>
              <a:gd name="connsiteY916" fmla="*/ 2087411 h 6012000"/>
              <a:gd name="connsiteX917" fmla="*/ 5189044 w 6012000"/>
              <a:gd name="connsiteY917" fmla="*/ 2118051 h 6012000"/>
              <a:gd name="connsiteX918" fmla="*/ 5193318 w 6012000"/>
              <a:gd name="connsiteY918" fmla="*/ 2120565 h 6012000"/>
              <a:gd name="connsiteX919" fmla="*/ 5185888 w 6012000"/>
              <a:gd name="connsiteY919" fmla="*/ 2118490 h 6012000"/>
              <a:gd name="connsiteX920" fmla="*/ 5026522 w 6012000"/>
              <a:gd name="connsiteY920" fmla="*/ 2109682 h 6012000"/>
              <a:gd name="connsiteX921" fmla="*/ 5002446 w 6012000"/>
              <a:gd name="connsiteY921" fmla="*/ 2118977 h 6012000"/>
              <a:gd name="connsiteX922" fmla="*/ 4985584 w 6012000"/>
              <a:gd name="connsiteY922" fmla="*/ 2130932 h 6012000"/>
              <a:gd name="connsiteX923" fmla="*/ 4968392 w 6012000"/>
              <a:gd name="connsiteY923" fmla="*/ 2149211 h 6012000"/>
              <a:gd name="connsiteX924" fmla="*/ 5004944 w 6012000"/>
              <a:gd name="connsiteY924" fmla="*/ 2167425 h 6012000"/>
              <a:gd name="connsiteX925" fmla="*/ 5035834 w 6012000"/>
              <a:gd name="connsiteY925" fmla="*/ 2167519 h 6012000"/>
              <a:gd name="connsiteX926" fmla="*/ 5203682 w 6012000"/>
              <a:gd name="connsiteY926" fmla="*/ 2178748 h 6012000"/>
              <a:gd name="connsiteX927" fmla="*/ 5297228 w 6012000"/>
              <a:gd name="connsiteY927" fmla="*/ 2211769 h 6012000"/>
              <a:gd name="connsiteX928" fmla="*/ 5327092 w 6012000"/>
              <a:gd name="connsiteY928" fmla="*/ 2217176 h 6012000"/>
              <a:gd name="connsiteX929" fmla="*/ 5348206 w 6012000"/>
              <a:gd name="connsiteY929" fmla="*/ 2169695 h 6012000"/>
              <a:gd name="connsiteX930" fmla="*/ 5320314 w 6012000"/>
              <a:gd name="connsiteY930" fmla="*/ 2150217 h 6012000"/>
              <a:gd name="connsiteX931" fmla="*/ 5307174 w 6012000"/>
              <a:gd name="connsiteY931" fmla="*/ 2146126 h 6012000"/>
              <a:gd name="connsiteX932" fmla="*/ 5298260 w 6012000"/>
              <a:gd name="connsiteY932" fmla="*/ 2137797 h 6012000"/>
              <a:gd name="connsiteX933" fmla="*/ 5306392 w 6012000"/>
              <a:gd name="connsiteY933" fmla="*/ 2138100 h 6012000"/>
              <a:gd name="connsiteX934" fmla="*/ 5316336 w 6012000"/>
              <a:gd name="connsiteY934" fmla="*/ 2134295 h 6012000"/>
              <a:gd name="connsiteX935" fmla="*/ 5337928 w 6012000"/>
              <a:gd name="connsiteY935" fmla="*/ 2120351 h 6012000"/>
              <a:gd name="connsiteX936" fmla="*/ 5344028 w 6012000"/>
              <a:gd name="connsiteY936" fmla="*/ 2094459 h 6012000"/>
              <a:gd name="connsiteX937" fmla="*/ 5354774 w 6012000"/>
              <a:gd name="connsiteY937" fmla="*/ 2101849 h 6012000"/>
              <a:gd name="connsiteX938" fmla="*/ 5367132 w 6012000"/>
              <a:gd name="connsiteY938" fmla="*/ 2107712 h 6012000"/>
              <a:gd name="connsiteX939" fmla="*/ 5388912 w 6012000"/>
              <a:gd name="connsiteY939" fmla="*/ 2123695 h 6012000"/>
              <a:gd name="connsiteX940" fmla="*/ 5427932 w 6012000"/>
              <a:gd name="connsiteY940" fmla="*/ 2141666 h 6012000"/>
              <a:gd name="connsiteX941" fmla="*/ 5476426 w 6012000"/>
              <a:gd name="connsiteY941" fmla="*/ 2161902 h 6012000"/>
              <a:gd name="connsiteX942" fmla="*/ 5497112 w 6012000"/>
              <a:gd name="connsiteY942" fmla="*/ 2140921 h 6012000"/>
              <a:gd name="connsiteX943" fmla="*/ 5504234 w 6012000"/>
              <a:gd name="connsiteY943" fmla="*/ 2091852 h 6012000"/>
              <a:gd name="connsiteX944" fmla="*/ 5500966 w 6012000"/>
              <a:gd name="connsiteY944" fmla="*/ 2072715 h 6012000"/>
              <a:gd name="connsiteX945" fmla="*/ 5458898 w 6012000"/>
              <a:gd name="connsiteY945" fmla="*/ 2045440 h 6012000"/>
              <a:gd name="connsiteX946" fmla="*/ 5411764 w 6012000"/>
              <a:gd name="connsiteY946" fmla="*/ 2014164 h 6012000"/>
              <a:gd name="connsiteX947" fmla="*/ 5334260 w 6012000"/>
              <a:gd name="connsiteY947" fmla="*/ 1974973 h 6012000"/>
              <a:gd name="connsiteX948" fmla="*/ 5347944 w 6012000"/>
              <a:gd name="connsiteY948" fmla="*/ 1970721 h 6012000"/>
              <a:gd name="connsiteX949" fmla="*/ 5388848 w 6012000"/>
              <a:gd name="connsiteY949" fmla="*/ 1956897 h 6012000"/>
              <a:gd name="connsiteX950" fmla="*/ 5367548 w 6012000"/>
              <a:gd name="connsiteY950" fmla="*/ 1937017 h 6012000"/>
              <a:gd name="connsiteX951" fmla="*/ 5335536 w 6012000"/>
              <a:gd name="connsiteY951" fmla="*/ 1932132 h 6012000"/>
              <a:gd name="connsiteX952" fmla="*/ 5506238 w 6012000"/>
              <a:gd name="connsiteY952" fmla="*/ 1889542 h 6012000"/>
              <a:gd name="connsiteX953" fmla="*/ 5479856 w 6012000"/>
              <a:gd name="connsiteY953" fmla="*/ 1916883 h 6012000"/>
              <a:gd name="connsiteX954" fmla="*/ 5453874 w 6012000"/>
              <a:gd name="connsiteY954" fmla="*/ 1961912 h 6012000"/>
              <a:gd name="connsiteX955" fmla="*/ 5433604 w 6012000"/>
              <a:gd name="connsiteY955" fmla="*/ 1963875 h 6012000"/>
              <a:gd name="connsiteX956" fmla="*/ 5406536 w 6012000"/>
              <a:gd name="connsiteY956" fmla="*/ 1956038 h 6012000"/>
              <a:gd name="connsiteX957" fmla="*/ 5397732 w 6012000"/>
              <a:gd name="connsiteY957" fmla="*/ 1967782 h 6012000"/>
              <a:gd name="connsiteX958" fmla="*/ 5409642 w 6012000"/>
              <a:gd name="connsiteY958" fmla="*/ 1983111 h 6012000"/>
              <a:gd name="connsiteX959" fmla="*/ 5417446 w 6012000"/>
              <a:gd name="connsiteY959" fmla="*/ 1997441 h 6012000"/>
              <a:gd name="connsiteX960" fmla="*/ 5429586 w 6012000"/>
              <a:gd name="connsiteY960" fmla="*/ 2012150 h 6012000"/>
              <a:gd name="connsiteX961" fmla="*/ 5442988 w 6012000"/>
              <a:gd name="connsiteY961" fmla="*/ 2018063 h 6012000"/>
              <a:gd name="connsiteX962" fmla="*/ 5447232 w 6012000"/>
              <a:gd name="connsiteY962" fmla="*/ 2023539 h 6012000"/>
              <a:gd name="connsiteX963" fmla="*/ 5497624 w 6012000"/>
              <a:gd name="connsiteY963" fmla="*/ 2024640 h 6012000"/>
              <a:gd name="connsiteX964" fmla="*/ 5515104 w 6012000"/>
              <a:gd name="connsiteY964" fmla="*/ 2001459 h 6012000"/>
              <a:gd name="connsiteX965" fmla="*/ 5525900 w 6012000"/>
              <a:gd name="connsiteY965" fmla="*/ 1971038 h 6012000"/>
              <a:gd name="connsiteX966" fmla="*/ 5518318 w 6012000"/>
              <a:gd name="connsiteY966" fmla="*/ 1952662 h 6012000"/>
              <a:gd name="connsiteX967" fmla="*/ 5506238 w 6012000"/>
              <a:gd name="connsiteY967" fmla="*/ 1889542 h 6012000"/>
              <a:gd name="connsiteX968" fmla="*/ 665384 w 6012000"/>
              <a:gd name="connsiteY968" fmla="*/ 1819566 h 6012000"/>
              <a:gd name="connsiteX969" fmla="*/ 642612 w 6012000"/>
              <a:gd name="connsiteY969" fmla="*/ 1824119 h 6012000"/>
              <a:gd name="connsiteX970" fmla="*/ 588160 w 6012000"/>
              <a:gd name="connsiteY970" fmla="*/ 1886006 h 6012000"/>
              <a:gd name="connsiteX971" fmla="*/ 566362 w 6012000"/>
              <a:gd name="connsiteY971" fmla="*/ 1931590 h 6012000"/>
              <a:gd name="connsiteX972" fmla="*/ 534994 w 6012000"/>
              <a:gd name="connsiteY972" fmla="*/ 1932339 h 6012000"/>
              <a:gd name="connsiteX973" fmla="*/ 432566 w 6012000"/>
              <a:gd name="connsiteY973" fmla="*/ 1960368 h 6012000"/>
              <a:gd name="connsiteX974" fmla="*/ 421852 w 6012000"/>
              <a:gd name="connsiteY974" fmla="*/ 1972250 h 6012000"/>
              <a:gd name="connsiteX975" fmla="*/ 432592 w 6012000"/>
              <a:gd name="connsiteY975" fmla="*/ 1986179 h 6012000"/>
              <a:gd name="connsiteX976" fmla="*/ 453548 w 6012000"/>
              <a:gd name="connsiteY976" fmla="*/ 1994077 h 6012000"/>
              <a:gd name="connsiteX977" fmla="*/ 497980 w 6012000"/>
              <a:gd name="connsiteY977" fmla="*/ 1984165 h 6012000"/>
              <a:gd name="connsiteX978" fmla="*/ 540744 w 6012000"/>
              <a:gd name="connsiteY978" fmla="*/ 2013709 h 6012000"/>
              <a:gd name="connsiteX979" fmla="*/ 530112 w 6012000"/>
              <a:gd name="connsiteY979" fmla="*/ 2141928 h 6012000"/>
              <a:gd name="connsiteX980" fmla="*/ 587004 w 6012000"/>
              <a:gd name="connsiteY980" fmla="*/ 2094756 h 6012000"/>
              <a:gd name="connsiteX981" fmla="*/ 618436 w 6012000"/>
              <a:gd name="connsiteY981" fmla="*/ 2050552 h 6012000"/>
              <a:gd name="connsiteX982" fmla="*/ 642726 w 6012000"/>
              <a:gd name="connsiteY982" fmla="*/ 2109689 h 6012000"/>
              <a:gd name="connsiteX983" fmla="*/ 690308 w 6012000"/>
              <a:gd name="connsiteY983" fmla="*/ 2167316 h 6012000"/>
              <a:gd name="connsiteX984" fmla="*/ 707276 w 6012000"/>
              <a:gd name="connsiteY984" fmla="*/ 2123487 h 6012000"/>
              <a:gd name="connsiteX985" fmla="*/ 728080 w 6012000"/>
              <a:gd name="connsiteY985" fmla="*/ 2125542 h 6012000"/>
              <a:gd name="connsiteX986" fmla="*/ 1005930 w 6012000"/>
              <a:gd name="connsiteY986" fmla="*/ 2298484 h 6012000"/>
              <a:gd name="connsiteX987" fmla="*/ 879444 w 6012000"/>
              <a:gd name="connsiteY987" fmla="*/ 2150714 h 6012000"/>
              <a:gd name="connsiteX988" fmla="*/ 734092 w 6012000"/>
              <a:gd name="connsiteY988" fmla="*/ 2048997 h 6012000"/>
              <a:gd name="connsiteX989" fmla="*/ 755512 w 6012000"/>
              <a:gd name="connsiteY989" fmla="*/ 1999882 h 6012000"/>
              <a:gd name="connsiteX990" fmla="*/ 708944 w 6012000"/>
              <a:gd name="connsiteY990" fmla="*/ 1967671 h 6012000"/>
              <a:gd name="connsiteX991" fmla="*/ 684456 w 6012000"/>
              <a:gd name="connsiteY991" fmla="*/ 1987708 h 6012000"/>
              <a:gd name="connsiteX992" fmla="*/ 689364 w 6012000"/>
              <a:gd name="connsiteY992" fmla="*/ 1968411 h 6012000"/>
              <a:gd name="connsiteX993" fmla="*/ 703868 w 6012000"/>
              <a:gd name="connsiteY993" fmla="*/ 1910438 h 6012000"/>
              <a:gd name="connsiteX994" fmla="*/ 716308 w 6012000"/>
              <a:gd name="connsiteY994" fmla="*/ 1852119 h 6012000"/>
              <a:gd name="connsiteX995" fmla="*/ 665384 w 6012000"/>
              <a:gd name="connsiteY995" fmla="*/ 1819566 h 6012000"/>
              <a:gd name="connsiteX996" fmla="*/ 5136056 w 6012000"/>
              <a:gd name="connsiteY996" fmla="*/ 1818498 h 6012000"/>
              <a:gd name="connsiteX997" fmla="*/ 5099920 w 6012000"/>
              <a:gd name="connsiteY997" fmla="*/ 1838287 h 6012000"/>
              <a:gd name="connsiteX998" fmla="*/ 5097212 w 6012000"/>
              <a:gd name="connsiteY998" fmla="*/ 1847444 h 6012000"/>
              <a:gd name="connsiteX999" fmla="*/ 5053736 w 6012000"/>
              <a:gd name="connsiteY999" fmla="*/ 1874325 h 6012000"/>
              <a:gd name="connsiteX1000" fmla="*/ 5017180 w 6012000"/>
              <a:gd name="connsiteY1000" fmla="*/ 1891986 h 6012000"/>
              <a:gd name="connsiteX1001" fmla="*/ 4984820 w 6012000"/>
              <a:gd name="connsiteY1001" fmla="*/ 1901566 h 6012000"/>
              <a:gd name="connsiteX1002" fmla="*/ 4934822 w 6012000"/>
              <a:gd name="connsiteY1002" fmla="*/ 1918714 h 6012000"/>
              <a:gd name="connsiteX1003" fmla="*/ 4921464 w 6012000"/>
              <a:gd name="connsiteY1003" fmla="*/ 1943887 h 6012000"/>
              <a:gd name="connsiteX1004" fmla="*/ 4904712 w 6012000"/>
              <a:gd name="connsiteY1004" fmla="*/ 1971060 h 6012000"/>
              <a:gd name="connsiteX1005" fmla="*/ 4914980 w 6012000"/>
              <a:gd name="connsiteY1005" fmla="*/ 1980980 h 6012000"/>
              <a:gd name="connsiteX1006" fmla="*/ 4916278 w 6012000"/>
              <a:gd name="connsiteY1006" fmla="*/ 1979707 h 6012000"/>
              <a:gd name="connsiteX1007" fmla="*/ 4920972 w 6012000"/>
              <a:gd name="connsiteY1007" fmla="*/ 1988665 h 6012000"/>
              <a:gd name="connsiteX1008" fmla="*/ 4947996 w 6012000"/>
              <a:gd name="connsiteY1008" fmla="*/ 1996901 h 6012000"/>
              <a:gd name="connsiteX1009" fmla="*/ 4985790 w 6012000"/>
              <a:gd name="connsiteY1009" fmla="*/ 1982400 h 6012000"/>
              <a:gd name="connsiteX1010" fmla="*/ 5095748 w 6012000"/>
              <a:gd name="connsiteY1010" fmla="*/ 1919297 h 6012000"/>
              <a:gd name="connsiteX1011" fmla="*/ 5111436 w 6012000"/>
              <a:gd name="connsiteY1011" fmla="*/ 1907302 h 6012000"/>
              <a:gd name="connsiteX1012" fmla="*/ 5147914 w 6012000"/>
              <a:gd name="connsiteY1012" fmla="*/ 1870476 h 6012000"/>
              <a:gd name="connsiteX1013" fmla="*/ 5136056 w 6012000"/>
              <a:gd name="connsiteY1013" fmla="*/ 1818498 h 6012000"/>
              <a:gd name="connsiteX1014" fmla="*/ 5243182 w 6012000"/>
              <a:gd name="connsiteY1014" fmla="*/ 1748828 h 6012000"/>
              <a:gd name="connsiteX1015" fmla="*/ 5215660 w 6012000"/>
              <a:gd name="connsiteY1015" fmla="*/ 1758832 h 6012000"/>
              <a:gd name="connsiteX1016" fmla="*/ 5220848 w 6012000"/>
              <a:gd name="connsiteY1016" fmla="*/ 1780773 h 6012000"/>
              <a:gd name="connsiteX1017" fmla="*/ 5228194 w 6012000"/>
              <a:gd name="connsiteY1017" fmla="*/ 1809121 h 6012000"/>
              <a:gd name="connsiteX1018" fmla="*/ 5235814 w 6012000"/>
              <a:gd name="connsiteY1018" fmla="*/ 1810671 h 6012000"/>
              <a:gd name="connsiteX1019" fmla="*/ 5179520 w 6012000"/>
              <a:gd name="connsiteY1019" fmla="*/ 1891100 h 6012000"/>
              <a:gd name="connsiteX1020" fmla="*/ 5177280 w 6012000"/>
              <a:gd name="connsiteY1020" fmla="*/ 1896642 h 6012000"/>
              <a:gd name="connsiteX1021" fmla="*/ 5177710 w 6012000"/>
              <a:gd name="connsiteY1021" fmla="*/ 1900726 h 6012000"/>
              <a:gd name="connsiteX1022" fmla="*/ 5176026 w 6012000"/>
              <a:gd name="connsiteY1022" fmla="*/ 1898260 h 6012000"/>
              <a:gd name="connsiteX1023" fmla="*/ 5172646 w 6012000"/>
              <a:gd name="connsiteY1023" fmla="*/ 1889989 h 6012000"/>
              <a:gd name="connsiteX1024" fmla="*/ 5156678 w 6012000"/>
              <a:gd name="connsiteY1024" fmla="*/ 1895236 h 6012000"/>
              <a:gd name="connsiteX1025" fmla="*/ 5151220 w 6012000"/>
              <a:gd name="connsiteY1025" fmla="*/ 1922096 h 6012000"/>
              <a:gd name="connsiteX1026" fmla="*/ 5157894 w 6012000"/>
              <a:gd name="connsiteY1026" fmla="*/ 1958359 h 6012000"/>
              <a:gd name="connsiteX1027" fmla="*/ 5184404 w 6012000"/>
              <a:gd name="connsiteY1027" fmla="*/ 1990779 h 6012000"/>
              <a:gd name="connsiteX1028" fmla="*/ 5222950 w 6012000"/>
              <a:gd name="connsiteY1028" fmla="*/ 1945141 h 6012000"/>
              <a:gd name="connsiteX1029" fmla="*/ 5227444 w 6012000"/>
              <a:gd name="connsiteY1029" fmla="*/ 1920897 h 6012000"/>
              <a:gd name="connsiteX1030" fmla="*/ 5228466 w 6012000"/>
              <a:gd name="connsiteY1030" fmla="*/ 1889698 h 6012000"/>
              <a:gd name="connsiteX1031" fmla="*/ 5231908 w 6012000"/>
              <a:gd name="connsiteY1031" fmla="*/ 1887860 h 6012000"/>
              <a:gd name="connsiteX1032" fmla="*/ 5232240 w 6012000"/>
              <a:gd name="connsiteY1032" fmla="*/ 1889477 h 6012000"/>
              <a:gd name="connsiteX1033" fmla="*/ 5244214 w 6012000"/>
              <a:gd name="connsiteY1033" fmla="*/ 1887199 h 6012000"/>
              <a:gd name="connsiteX1034" fmla="*/ 5319400 w 6012000"/>
              <a:gd name="connsiteY1034" fmla="*/ 1871094 h 6012000"/>
              <a:gd name="connsiteX1035" fmla="*/ 5373814 w 6012000"/>
              <a:gd name="connsiteY1035" fmla="*/ 1846942 h 6012000"/>
              <a:gd name="connsiteX1036" fmla="*/ 5394160 w 6012000"/>
              <a:gd name="connsiteY1036" fmla="*/ 1824413 h 6012000"/>
              <a:gd name="connsiteX1037" fmla="*/ 5390468 w 6012000"/>
              <a:gd name="connsiteY1037" fmla="*/ 1781618 h 6012000"/>
              <a:gd name="connsiteX1038" fmla="*/ 5386368 w 6012000"/>
              <a:gd name="connsiteY1038" fmla="*/ 1758028 h 6012000"/>
              <a:gd name="connsiteX1039" fmla="*/ 5265984 w 6012000"/>
              <a:gd name="connsiteY1039" fmla="*/ 1752652 h 6012000"/>
              <a:gd name="connsiteX1040" fmla="*/ 5243182 w 6012000"/>
              <a:gd name="connsiteY1040" fmla="*/ 1748828 h 6012000"/>
              <a:gd name="connsiteX1041" fmla="*/ 3370202 w 6012000"/>
              <a:gd name="connsiteY1041" fmla="*/ 1158042 h 6012000"/>
              <a:gd name="connsiteX1042" fmla="*/ 3651530 w 6012000"/>
              <a:gd name="connsiteY1042" fmla="*/ 1700645 h 6012000"/>
              <a:gd name="connsiteX1043" fmla="*/ 3484454 w 6012000"/>
              <a:gd name="connsiteY1043" fmla="*/ 2159677 h 6012000"/>
              <a:gd name="connsiteX1044" fmla="*/ 4304834 w 6012000"/>
              <a:gd name="connsiteY1044" fmla="*/ 2015022 h 6012000"/>
              <a:gd name="connsiteX1045" fmla="*/ 4790344 w 6012000"/>
              <a:gd name="connsiteY1045" fmla="*/ 2386299 h 6012000"/>
              <a:gd name="connsiteX1046" fmla="*/ 4461098 w 6012000"/>
              <a:gd name="connsiteY1046" fmla="*/ 2901238 h 6012000"/>
              <a:gd name="connsiteX1047" fmla="*/ 3967446 w 6012000"/>
              <a:gd name="connsiteY1047" fmla="*/ 2988282 h 6012000"/>
              <a:gd name="connsiteX1048" fmla="*/ 4502600 w 6012000"/>
              <a:gd name="connsiteY1048" fmla="*/ 3626051 h 6012000"/>
              <a:gd name="connsiteX1049" fmla="*/ 4423820 w 6012000"/>
              <a:gd name="connsiteY1049" fmla="*/ 4232151 h 6012000"/>
              <a:gd name="connsiteX1050" fmla="*/ 3813246 w 6012000"/>
              <a:gd name="connsiteY1050" fmla="*/ 4204487 h 6012000"/>
              <a:gd name="connsiteX1051" fmla="*/ 3498790 w 6012000"/>
              <a:gd name="connsiteY1051" fmla="*/ 3829733 h 6012000"/>
              <a:gd name="connsiteX1052" fmla="*/ 3220648 w 6012000"/>
              <a:gd name="connsiteY1052" fmla="*/ 4593915 h 6012000"/>
              <a:gd name="connsiteX1053" fmla="*/ 2656358 w 6012000"/>
              <a:gd name="connsiteY1053" fmla="*/ 4828739 h 6012000"/>
              <a:gd name="connsiteX1054" fmla="*/ 2375032 w 6012000"/>
              <a:gd name="connsiteY1054" fmla="*/ 4286136 h 6012000"/>
              <a:gd name="connsiteX1055" fmla="*/ 2534084 w 6012000"/>
              <a:gd name="connsiteY1055" fmla="*/ 3849137 h 6012000"/>
              <a:gd name="connsiteX1056" fmla="*/ 1722570 w 6012000"/>
              <a:gd name="connsiteY1056" fmla="*/ 3992229 h 6012000"/>
              <a:gd name="connsiteX1057" fmla="*/ 1237064 w 6012000"/>
              <a:gd name="connsiteY1057" fmla="*/ 3620953 h 6012000"/>
              <a:gd name="connsiteX1058" fmla="*/ 1566308 w 6012000"/>
              <a:gd name="connsiteY1058" fmla="*/ 3106015 h 6012000"/>
              <a:gd name="connsiteX1059" fmla="*/ 2056578 w 6012000"/>
              <a:gd name="connsiteY1059" fmla="*/ 3019567 h 6012000"/>
              <a:gd name="connsiteX1060" fmla="*/ 1511748 w 6012000"/>
              <a:gd name="connsiteY1060" fmla="*/ 2370267 h 6012000"/>
              <a:gd name="connsiteX1061" fmla="*/ 1590530 w 6012000"/>
              <a:gd name="connsiteY1061" fmla="*/ 1764168 h 6012000"/>
              <a:gd name="connsiteX1062" fmla="*/ 2201104 w 6012000"/>
              <a:gd name="connsiteY1062" fmla="*/ 1791831 h 6012000"/>
              <a:gd name="connsiteX1063" fmla="*/ 2521656 w 6012000"/>
              <a:gd name="connsiteY1063" fmla="*/ 2173851 h 6012000"/>
              <a:gd name="connsiteX1064" fmla="*/ 2805912 w 6012000"/>
              <a:gd name="connsiteY1064" fmla="*/ 1392866 h 6012000"/>
              <a:gd name="connsiteX1065" fmla="*/ 1798516 w 6012000"/>
              <a:gd name="connsiteY1065" fmla="*/ 1070434 h 6012000"/>
              <a:gd name="connsiteX1066" fmla="*/ 1763952 w 6012000"/>
              <a:gd name="connsiteY1066" fmla="*/ 1077890 h 6012000"/>
              <a:gd name="connsiteX1067" fmla="*/ 1642990 w 6012000"/>
              <a:gd name="connsiteY1067" fmla="*/ 1234185 h 6012000"/>
              <a:gd name="connsiteX1068" fmla="*/ 1666212 w 6012000"/>
              <a:gd name="connsiteY1068" fmla="*/ 1245440 h 6012000"/>
              <a:gd name="connsiteX1069" fmla="*/ 1706520 w 6012000"/>
              <a:gd name="connsiteY1069" fmla="*/ 1230188 h 6012000"/>
              <a:gd name="connsiteX1070" fmla="*/ 1779910 w 6012000"/>
              <a:gd name="connsiteY1070" fmla="*/ 1164638 h 6012000"/>
              <a:gd name="connsiteX1071" fmla="*/ 1833160 w 6012000"/>
              <a:gd name="connsiteY1071" fmla="*/ 1082431 h 6012000"/>
              <a:gd name="connsiteX1072" fmla="*/ 1798516 w 6012000"/>
              <a:gd name="connsiteY1072" fmla="*/ 1070434 h 6012000"/>
              <a:gd name="connsiteX1073" fmla="*/ 3006000 w 6012000"/>
              <a:gd name="connsiteY1073" fmla="*/ 1058110 h 6012000"/>
              <a:gd name="connsiteX1074" fmla="*/ 1058112 w 6012000"/>
              <a:gd name="connsiteY1074" fmla="*/ 3006000 h 6012000"/>
              <a:gd name="connsiteX1075" fmla="*/ 3006000 w 6012000"/>
              <a:gd name="connsiteY1075" fmla="*/ 4953890 h 6012000"/>
              <a:gd name="connsiteX1076" fmla="*/ 4953892 w 6012000"/>
              <a:gd name="connsiteY1076" fmla="*/ 3006000 h 6012000"/>
              <a:gd name="connsiteX1077" fmla="*/ 3006000 w 6012000"/>
              <a:gd name="connsiteY1077" fmla="*/ 1058110 h 6012000"/>
              <a:gd name="connsiteX1078" fmla="*/ 1381516 w 6012000"/>
              <a:gd name="connsiteY1078" fmla="*/ 1032193 h 6012000"/>
              <a:gd name="connsiteX1079" fmla="*/ 1429008 w 6012000"/>
              <a:gd name="connsiteY1079" fmla="*/ 1106432 h 6012000"/>
              <a:gd name="connsiteX1080" fmla="*/ 1475988 w 6012000"/>
              <a:gd name="connsiteY1080" fmla="*/ 1176726 h 6012000"/>
              <a:gd name="connsiteX1081" fmla="*/ 1517364 w 6012000"/>
              <a:gd name="connsiteY1081" fmla="*/ 1261520 h 6012000"/>
              <a:gd name="connsiteX1082" fmla="*/ 1587394 w 6012000"/>
              <a:gd name="connsiteY1082" fmla="*/ 1323278 h 6012000"/>
              <a:gd name="connsiteX1083" fmla="*/ 1612966 w 6012000"/>
              <a:gd name="connsiteY1083" fmla="*/ 1278945 h 6012000"/>
              <a:gd name="connsiteX1084" fmla="*/ 1494538 w 6012000"/>
              <a:gd name="connsiteY1084" fmla="*/ 1060096 h 6012000"/>
              <a:gd name="connsiteX1085" fmla="*/ 1440408 w 6012000"/>
              <a:gd name="connsiteY1085" fmla="*/ 1046983 h 6012000"/>
              <a:gd name="connsiteX1086" fmla="*/ 1381516 w 6012000"/>
              <a:gd name="connsiteY1086" fmla="*/ 1032193 h 6012000"/>
              <a:gd name="connsiteX1087" fmla="*/ 3006000 w 6012000"/>
              <a:gd name="connsiteY1087" fmla="*/ 1008000 h 6012000"/>
              <a:gd name="connsiteX1088" fmla="*/ 5004000 w 6012000"/>
              <a:gd name="connsiteY1088" fmla="*/ 3006000 h 6012000"/>
              <a:gd name="connsiteX1089" fmla="*/ 3006000 w 6012000"/>
              <a:gd name="connsiteY1089" fmla="*/ 5004000 h 6012000"/>
              <a:gd name="connsiteX1090" fmla="*/ 1008000 w 6012000"/>
              <a:gd name="connsiteY1090" fmla="*/ 3006000 h 6012000"/>
              <a:gd name="connsiteX1091" fmla="*/ 3006000 w 6012000"/>
              <a:gd name="connsiteY1091" fmla="*/ 1008000 h 6012000"/>
              <a:gd name="connsiteX1092" fmla="*/ 3006000 w 6012000"/>
              <a:gd name="connsiteY1092" fmla="*/ 950798 h 6012000"/>
              <a:gd name="connsiteX1093" fmla="*/ 950800 w 6012000"/>
              <a:gd name="connsiteY1093" fmla="*/ 3006000 h 6012000"/>
              <a:gd name="connsiteX1094" fmla="*/ 3006000 w 6012000"/>
              <a:gd name="connsiteY1094" fmla="*/ 5061202 h 6012000"/>
              <a:gd name="connsiteX1095" fmla="*/ 5061204 w 6012000"/>
              <a:gd name="connsiteY1095" fmla="*/ 3006000 h 6012000"/>
              <a:gd name="connsiteX1096" fmla="*/ 3006000 w 6012000"/>
              <a:gd name="connsiteY1096" fmla="*/ 950798 h 6012000"/>
              <a:gd name="connsiteX1097" fmla="*/ 1591938 w 6012000"/>
              <a:gd name="connsiteY1097" fmla="*/ 898493 h 6012000"/>
              <a:gd name="connsiteX1098" fmla="*/ 1559488 w 6012000"/>
              <a:gd name="connsiteY1098" fmla="*/ 899283 h 6012000"/>
              <a:gd name="connsiteX1099" fmla="*/ 1552056 w 6012000"/>
              <a:gd name="connsiteY1099" fmla="*/ 904834 h 6012000"/>
              <a:gd name="connsiteX1100" fmla="*/ 1524432 w 6012000"/>
              <a:gd name="connsiteY1100" fmla="*/ 955181 h 6012000"/>
              <a:gd name="connsiteX1101" fmla="*/ 1506752 w 6012000"/>
              <a:gd name="connsiteY1101" fmla="*/ 1011904 h 6012000"/>
              <a:gd name="connsiteX1102" fmla="*/ 1560740 w 6012000"/>
              <a:gd name="connsiteY1102" fmla="*/ 998732 h 6012000"/>
              <a:gd name="connsiteX1103" fmla="*/ 1578252 w 6012000"/>
              <a:gd name="connsiteY1103" fmla="*/ 1008866 h 6012000"/>
              <a:gd name="connsiteX1104" fmla="*/ 1548004 w 6012000"/>
              <a:gd name="connsiteY1104" fmla="*/ 1072130 h 6012000"/>
              <a:gd name="connsiteX1105" fmla="*/ 1599364 w 6012000"/>
              <a:gd name="connsiteY1105" fmla="*/ 1068870 h 6012000"/>
              <a:gd name="connsiteX1106" fmla="*/ 1610800 w 6012000"/>
              <a:gd name="connsiteY1106" fmla="*/ 1086929 h 6012000"/>
              <a:gd name="connsiteX1107" fmla="*/ 1633148 w 6012000"/>
              <a:gd name="connsiteY1107" fmla="*/ 1152143 h 6012000"/>
              <a:gd name="connsiteX1108" fmla="*/ 1695030 w 6012000"/>
              <a:gd name="connsiteY1108" fmla="*/ 1129485 h 6012000"/>
              <a:gd name="connsiteX1109" fmla="*/ 1743612 w 6012000"/>
              <a:gd name="connsiteY1109" fmla="*/ 1076772 h 6012000"/>
              <a:gd name="connsiteX1110" fmla="*/ 1714184 w 6012000"/>
              <a:gd name="connsiteY1110" fmla="*/ 1027694 h 6012000"/>
              <a:gd name="connsiteX1111" fmla="*/ 1689844 w 6012000"/>
              <a:gd name="connsiteY1111" fmla="*/ 987047 h 6012000"/>
              <a:gd name="connsiteX1112" fmla="*/ 1720978 w 6012000"/>
              <a:gd name="connsiteY1112" fmla="*/ 978930 h 6012000"/>
              <a:gd name="connsiteX1113" fmla="*/ 1770316 w 6012000"/>
              <a:gd name="connsiteY1113" fmla="*/ 983586 h 6012000"/>
              <a:gd name="connsiteX1114" fmla="*/ 1771758 w 6012000"/>
              <a:gd name="connsiteY1114" fmla="*/ 945335 h 6012000"/>
              <a:gd name="connsiteX1115" fmla="*/ 1737450 w 6012000"/>
              <a:gd name="connsiteY1115" fmla="*/ 914273 h 6012000"/>
              <a:gd name="connsiteX1116" fmla="*/ 1672112 w 6012000"/>
              <a:gd name="connsiteY1116" fmla="*/ 938911 h 6012000"/>
              <a:gd name="connsiteX1117" fmla="*/ 1671250 w 6012000"/>
              <a:gd name="connsiteY1117" fmla="*/ 996054 h 6012000"/>
              <a:gd name="connsiteX1118" fmla="*/ 1679616 w 6012000"/>
              <a:gd name="connsiteY1118" fmla="*/ 1035599 h 6012000"/>
              <a:gd name="connsiteX1119" fmla="*/ 1668028 w 6012000"/>
              <a:gd name="connsiteY1119" fmla="*/ 1057458 h 6012000"/>
              <a:gd name="connsiteX1120" fmla="*/ 1662860 w 6012000"/>
              <a:gd name="connsiteY1120" fmla="*/ 1002031 h 6012000"/>
              <a:gd name="connsiteX1121" fmla="*/ 1618906 w 6012000"/>
              <a:gd name="connsiteY1121" fmla="*/ 973864 h 6012000"/>
              <a:gd name="connsiteX1122" fmla="*/ 1602456 w 6012000"/>
              <a:gd name="connsiteY1122" fmla="*/ 921566 h 6012000"/>
              <a:gd name="connsiteX1123" fmla="*/ 1591938 w 6012000"/>
              <a:gd name="connsiteY1123" fmla="*/ 898493 h 6012000"/>
              <a:gd name="connsiteX1124" fmla="*/ 4282590 w 6012000"/>
              <a:gd name="connsiteY1124" fmla="*/ 792607 h 6012000"/>
              <a:gd name="connsiteX1125" fmla="*/ 4183524 w 6012000"/>
              <a:gd name="connsiteY1125" fmla="*/ 806672 h 6012000"/>
              <a:gd name="connsiteX1126" fmla="*/ 4122932 w 6012000"/>
              <a:gd name="connsiteY1126" fmla="*/ 875226 h 6012000"/>
              <a:gd name="connsiteX1127" fmla="*/ 4215314 w 6012000"/>
              <a:gd name="connsiteY1127" fmla="*/ 860253 h 6012000"/>
              <a:gd name="connsiteX1128" fmla="*/ 4282590 w 6012000"/>
              <a:gd name="connsiteY1128" fmla="*/ 792607 h 6012000"/>
              <a:gd name="connsiteX1129" fmla="*/ 4458362 w 6012000"/>
              <a:gd name="connsiteY1129" fmla="*/ 743832 h 6012000"/>
              <a:gd name="connsiteX1130" fmla="*/ 4447430 w 6012000"/>
              <a:gd name="connsiteY1130" fmla="*/ 774544 h 6012000"/>
              <a:gd name="connsiteX1131" fmla="*/ 4465602 w 6012000"/>
              <a:gd name="connsiteY1131" fmla="*/ 835123 h 6012000"/>
              <a:gd name="connsiteX1132" fmla="*/ 4517446 w 6012000"/>
              <a:gd name="connsiteY1132" fmla="*/ 821193 h 6012000"/>
              <a:gd name="connsiteX1133" fmla="*/ 4565670 w 6012000"/>
              <a:gd name="connsiteY1133" fmla="*/ 827774 h 6012000"/>
              <a:gd name="connsiteX1134" fmla="*/ 4544224 w 6012000"/>
              <a:gd name="connsiteY1134" fmla="*/ 855573 h 6012000"/>
              <a:gd name="connsiteX1135" fmla="*/ 4320552 w 6012000"/>
              <a:gd name="connsiteY1135" fmla="*/ 821965 h 6012000"/>
              <a:gd name="connsiteX1136" fmla="*/ 4354582 w 6012000"/>
              <a:gd name="connsiteY1136" fmla="*/ 862997 h 6012000"/>
              <a:gd name="connsiteX1137" fmla="*/ 4348316 w 6012000"/>
              <a:gd name="connsiteY1137" fmla="*/ 864156 h 6012000"/>
              <a:gd name="connsiteX1138" fmla="*/ 4303552 w 6012000"/>
              <a:gd name="connsiteY1138" fmla="*/ 853629 h 6012000"/>
              <a:gd name="connsiteX1139" fmla="*/ 4304220 w 6012000"/>
              <a:gd name="connsiteY1139" fmla="*/ 878116 h 6012000"/>
              <a:gd name="connsiteX1140" fmla="*/ 4446724 w 6012000"/>
              <a:gd name="connsiteY1140" fmla="*/ 940795 h 6012000"/>
              <a:gd name="connsiteX1141" fmla="*/ 4575830 w 6012000"/>
              <a:gd name="connsiteY1141" fmla="*/ 994847 h 6012000"/>
              <a:gd name="connsiteX1142" fmla="*/ 4447022 w 6012000"/>
              <a:gd name="connsiteY1142" fmla="*/ 972192 h 6012000"/>
              <a:gd name="connsiteX1143" fmla="*/ 4317788 w 6012000"/>
              <a:gd name="connsiteY1143" fmla="*/ 934832 h 6012000"/>
              <a:gd name="connsiteX1144" fmla="*/ 4280494 w 6012000"/>
              <a:gd name="connsiteY1144" fmla="*/ 942913 h 6012000"/>
              <a:gd name="connsiteX1145" fmla="*/ 4256358 w 6012000"/>
              <a:gd name="connsiteY1145" fmla="*/ 978660 h 6012000"/>
              <a:gd name="connsiteX1146" fmla="*/ 4386848 w 6012000"/>
              <a:gd name="connsiteY1146" fmla="*/ 1015502 h 6012000"/>
              <a:gd name="connsiteX1147" fmla="*/ 4285900 w 6012000"/>
              <a:gd name="connsiteY1147" fmla="*/ 1072458 h 6012000"/>
              <a:gd name="connsiteX1148" fmla="*/ 4202070 w 6012000"/>
              <a:gd name="connsiteY1148" fmla="*/ 1049121 h 6012000"/>
              <a:gd name="connsiteX1149" fmla="*/ 4140550 w 6012000"/>
              <a:gd name="connsiteY1149" fmla="*/ 992544 h 6012000"/>
              <a:gd name="connsiteX1150" fmla="*/ 4125786 w 6012000"/>
              <a:gd name="connsiteY1150" fmla="*/ 1024080 h 6012000"/>
              <a:gd name="connsiteX1151" fmla="*/ 4149656 w 6012000"/>
              <a:gd name="connsiteY1151" fmla="*/ 1063168 h 6012000"/>
              <a:gd name="connsiteX1152" fmla="*/ 4218576 w 6012000"/>
              <a:gd name="connsiteY1152" fmla="*/ 1108516 h 6012000"/>
              <a:gd name="connsiteX1153" fmla="*/ 4288532 w 6012000"/>
              <a:gd name="connsiteY1153" fmla="*/ 1135197 h 6012000"/>
              <a:gd name="connsiteX1154" fmla="*/ 4220044 w 6012000"/>
              <a:gd name="connsiteY1154" fmla="*/ 1211414 h 6012000"/>
              <a:gd name="connsiteX1155" fmla="*/ 4123776 w 6012000"/>
              <a:gd name="connsiteY1155" fmla="*/ 1213458 h 6012000"/>
              <a:gd name="connsiteX1156" fmla="*/ 4095958 w 6012000"/>
              <a:gd name="connsiteY1156" fmla="*/ 1239890 h 6012000"/>
              <a:gd name="connsiteX1157" fmla="*/ 4198524 w 6012000"/>
              <a:gd name="connsiteY1157" fmla="*/ 1287750 h 6012000"/>
              <a:gd name="connsiteX1158" fmla="*/ 4286184 w 6012000"/>
              <a:gd name="connsiteY1158" fmla="*/ 1230480 h 6012000"/>
              <a:gd name="connsiteX1159" fmla="*/ 4323348 w 6012000"/>
              <a:gd name="connsiteY1159" fmla="*/ 1181394 h 6012000"/>
              <a:gd name="connsiteX1160" fmla="*/ 4366672 w 6012000"/>
              <a:gd name="connsiteY1160" fmla="*/ 1175745 h 6012000"/>
              <a:gd name="connsiteX1161" fmla="*/ 4434476 w 6012000"/>
              <a:gd name="connsiteY1161" fmla="*/ 1210613 h 6012000"/>
              <a:gd name="connsiteX1162" fmla="*/ 4471666 w 6012000"/>
              <a:gd name="connsiteY1162" fmla="*/ 1163723 h 6012000"/>
              <a:gd name="connsiteX1163" fmla="*/ 4402812 w 6012000"/>
              <a:gd name="connsiteY1163" fmla="*/ 1112027 h 6012000"/>
              <a:gd name="connsiteX1164" fmla="*/ 4337958 w 6012000"/>
              <a:gd name="connsiteY1164" fmla="*/ 1082669 h 6012000"/>
              <a:gd name="connsiteX1165" fmla="*/ 4415434 w 6012000"/>
              <a:gd name="connsiteY1165" fmla="*/ 1068309 h 6012000"/>
              <a:gd name="connsiteX1166" fmla="*/ 4484822 w 6012000"/>
              <a:gd name="connsiteY1166" fmla="*/ 1027217 h 6012000"/>
              <a:gd name="connsiteX1167" fmla="*/ 4560820 w 6012000"/>
              <a:gd name="connsiteY1167" fmla="*/ 1049429 h 6012000"/>
              <a:gd name="connsiteX1168" fmla="*/ 4646102 w 6012000"/>
              <a:gd name="connsiteY1168" fmla="*/ 1044913 h 6012000"/>
              <a:gd name="connsiteX1169" fmla="*/ 4579008 w 6012000"/>
              <a:gd name="connsiteY1169" fmla="*/ 947000 h 6012000"/>
              <a:gd name="connsiteX1170" fmla="*/ 4481676 w 6012000"/>
              <a:gd name="connsiteY1170" fmla="*/ 896559 h 6012000"/>
              <a:gd name="connsiteX1171" fmla="*/ 4565914 w 6012000"/>
              <a:gd name="connsiteY1171" fmla="*/ 914247 h 6012000"/>
              <a:gd name="connsiteX1172" fmla="*/ 4633852 w 6012000"/>
              <a:gd name="connsiteY1172" fmla="*/ 863639 h 6012000"/>
              <a:gd name="connsiteX1173" fmla="*/ 4616460 w 6012000"/>
              <a:gd name="connsiteY1173" fmla="*/ 824634 h 6012000"/>
              <a:gd name="connsiteX1174" fmla="*/ 4496572 w 6012000"/>
              <a:gd name="connsiteY1174" fmla="*/ 784522 h 6012000"/>
              <a:gd name="connsiteX1175" fmla="*/ 4467320 w 6012000"/>
              <a:gd name="connsiteY1175" fmla="*/ 749306 h 6012000"/>
              <a:gd name="connsiteX1176" fmla="*/ 4458362 w 6012000"/>
              <a:gd name="connsiteY1176" fmla="*/ 743832 h 6012000"/>
              <a:gd name="connsiteX1177" fmla="*/ 1612080 w 6012000"/>
              <a:gd name="connsiteY1177" fmla="*/ 704550 h 6012000"/>
              <a:gd name="connsiteX1178" fmla="*/ 1566926 w 6012000"/>
              <a:gd name="connsiteY1178" fmla="*/ 723128 h 6012000"/>
              <a:gd name="connsiteX1179" fmla="*/ 1476528 w 6012000"/>
              <a:gd name="connsiteY1179" fmla="*/ 823963 h 6012000"/>
              <a:gd name="connsiteX1180" fmla="*/ 1417028 w 6012000"/>
              <a:gd name="connsiteY1180" fmla="*/ 932899 h 6012000"/>
              <a:gd name="connsiteX1181" fmla="*/ 1402268 w 6012000"/>
              <a:gd name="connsiteY1181" fmla="*/ 948603 h 6012000"/>
              <a:gd name="connsiteX1182" fmla="*/ 1446400 w 6012000"/>
              <a:gd name="connsiteY1182" fmla="*/ 971769 h 6012000"/>
              <a:gd name="connsiteX1183" fmla="*/ 1524976 w 6012000"/>
              <a:gd name="connsiteY1183" fmla="*/ 886869 h 6012000"/>
              <a:gd name="connsiteX1184" fmla="*/ 1583876 w 6012000"/>
              <a:gd name="connsiteY1184" fmla="*/ 782096 h 6012000"/>
              <a:gd name="connsiteX1185" fmla="*/ 1636432 w 6012000"/>
              <a:gd name="connsiteY1185" fmla="*/ 762250 h 6012000"/>
              <a:gd name="connsiteX1186" fmla="*/ 1686644 w 6012000"/>
              <a:gd name="connsiteY1186" fmla="*/ 819291 h 6012000"/>
              <a:gd name="connsiteX1187" fmla="*/ 1797734 w 6012000"/>
              <a:gd name="connsiteY1187" fmla="*/ 958657 h 6012000"/>
              <a:gd name="connsiteX1188" fmla="*/ 1895700 w 6012000"/>
              <a:gd name="connsiteY1188" fmla="*/ 1093424 h 6012000"/>
              <a:gd name="connsiteX1189" fmla="*/ 1855048 w 6012000"/>
              <a:gd name="connsiteY1189" fmla="*/ 1103501 h 6012000"/>
              <a:gd name="connsiteX1190" fmla="*/ 1859172 w 6012000"/>
              <a:gd name="connsiteY1190" fmla="*/ 1120083 h 6012000"/>
              <a:gd name="connsiteX1191" fmla="*/ 1937648 w 6012000"/>
              <a:gd name="connsiteY1191" fmla="*/ 1144771 h 6012000"/>
              <a:gd name="connsiteX1192" fmla="*/ 2022600 w 6012000"/>
              <a:gd name="connsiteY1192" fmla="*/ 1147131 h 6012000"/>
              <a:gd name="connsiteX1193" fmla="*/ 1938466 w 6012000"/>
              <a:gd name="connsiteY1193" fmla="*/ 1029302 h 6012000"/>
              <a:gd name="connsiteX1194" fmla="*/ 1843710 w 6012000"/>
              <a:gd name="connsiteY1194" fmla="*/ 926897 h 6012000"/>
              <a:gd name="connsiteX1195" fmla="*/ 1716380 w 6012000"/>
              <a:gd name="connsiteY1195" fmla="*/ 774123 h 6012000"/>
              <a:gd name="connsiteX1196" fmla="*/ 1659504 w 6012000"/>
              <a:gd name="connsiteY1196" fmla="*/ 708537 h 6012000"/>
              <a:gd name="connsiteX1197" fmla="*/ 1612080 w 6012000"/>
              <a:gd name="connsiteY1197" fmla="*/ 704550 h 6012000"/>
              <a:gd name="connsiteX1198" fmla="*/ 4389602 w 6012000"/>
              <a:gd name="connsiteY1198" fmla="*/ 674742 h 6012000"/>
              <a:gd name="connsiteX1199" fmla="*/ 4318158 w 6012000"/>
              <a:gd name="connsiteY1199" fmla="*/ 730103 h 6012000"/>
              <a:gd name="connsiteX1200" fmla="*/ 4319782 w 6012000"/>
              <a:gd name="connsiteY1200" fmla="*/ 811418 h 6012000"/>
              <a:gd name="connsiteX1201" fmla="*/ 4420576 w 6012000"/>
              <a:gd name="connsiteY1201" fmla="*/ 762268 h 6012000"/>
              <a:gd name="connsiteX1202" fmla="*/ 4381236 w 6012000"/>
              <a:gd name="connsiteY1202" fmla="*/ 742781 h 6012000"/>
              <a:gd name="connsiteX1203" fmla="*/ 4374088 w 6012000"/>
              <a:gd name="connsiteY1203" fmla="*/ 711499 h 6012000"/>
              <a:gd name="connsiteX1204" fmla="*/ 3105684 w 6012000"/>
              <a:gd name="connsiteY1204" fmla="*/ 240990 h 6012000"/>
              <a:gd name="connsiteX1205" fmla="*/ 3113168 w 6012000"/>
              <a:gd name="connsiteY1205" fmla="*/ 267360 h 6012000"/>
              <a:gd name="connsiteX1206" fmla="*/ 3131080 w 6012000"/>
              <a:gd name="connsiteY1206" fmla="*/ 285679 h 6012000"/>
              <a:gd name="connsiteX1207" fmla="*/ 3132612 w 6012000"/>
              <a:gd name="connsiteY1207" fmla="*/ 310229 h 6012000"/>
              <a:gd name="connsiteX1208" fmla="*/ 3139360 w 6012000"/>
              <a:gd name="connsiteY1208" fmla="*/ 393035 h 6012000"/>
              <a:gd name="connsiteX1209" fmla="*/ 3139396 w 6012000"/>
              <a:gd name="connsiteY1209" fmla="*/ 435648 h 6012000"/>
              <a:gd name="connsiteX1210" fmla="*/ 3139744 w 6012000"/>
              <a:gd name="connsiteY1210" fmla="*/ 486916 h 6012000"/>
              <a:gd name="connsiteX1211" fmla="*/ 3074146 w 6012000"/>
              <a:gd name="connsiteY1211" fmla="*/ 463777 h 6012000"/>
              <a:gd name="connsiteX1212" fmla="*/ 3027646 w 6012000"/>
              <a:gd name="connsiteY1212" fmla="*/ 463403 h 6012000"/>
              <a:gd name="connsiteX1213" fmla="*/ 2987934 w 6012000"/>
              <a:gd name="connsiteY1213" fmla="*/ 467015 h 6012000"/>
              <a:gd name="connsiteX1214" fmla="*/ 3000314 w 6012000"/>
              <a:gd name="connsiteY1214" fmla="*/ 457713 h 6012000"/>
              <a:gd name="connsiteX1215" fmla="*/ 3045422 w 6012000"/>
              <a:gd name="connsiteY1215" fmla="*/ 438186 h 6012000"/>
              <a:gd name="connsiteX1216" fmla="*/ 3070588 w 6012000"/>
              <a:gd name="connsiteY1216" fmla="*/ 422189 h 6012000"/>
              <a:gd name="connsiteX1217" fmla="*/ 3103100 w 6012000"/>
              <a:gd name="connsiteY1217" fmla="*/ 431818 h 6012000"/>
              <a:gd name="connsiteX1218" fmla="*/ 3133448 w 6012000"/>
              <a:gd name="connsiteY1218" fmla="*/ 409765 h 6012000"/>
              <a:gd name="connsiteX1219" fmla="*/ 3086822 w 6012000"/>
              <a:gd name="connsiteY1219" fmla="*/ 359224 h 6012000"/>
              <a:gd name="connsiteX1220" fmla="*/ 3046290 w 6012000"/>
              <a:gd name="connsiteY1220" fmla="*/ 348651 h 6012000"/>
              <a:gd name="connsiteX1221" fmla="*/ 3001038 w 6012000"/>
              <a:gd name="connsiteY1221" fmla="*/ 363618 h 6012000"/>
              <a:gd name="connsiteX1222" fmla="*/ 3020132 w 6012000"/>
              <a:gd name="connsiteY1222" fmla="*/ 389080 h 6012000"/>
              <a:gd name="connsiteX1223" fmla="*/ 3022052 w 6012000"/>
              <a:gd name="connsiteY1223" fmla="*/ 399402 h 6012000"/>
              <a:gd name="connsiteX1224" fmla="*/ 2973510 w 6012000"/>
              <a:gd name="connsiteY1224" fmla="*/ 448684 h 6012000"/>
              <a:gd name="connsiteX1225" fmla="*/ 2958492 w 6012000"/>
              <a:gd name="connsiteY1225" fmla="*/ 470369 h 6012000"/>
              <a:gd name="connsiteX1226" fmla="*/ 2958684 w 6012000"/>
              <a:gd name="connsiteY1226" fmla="*/ 471337 h 6012000"/>
              <a:gd name="connsiteX1227" fmla="*/ 2955038 w 6012000"/>
              <a:gd name="connsiteY1227" fmla="*/ 467525 h 6012000"/>
              <a:gd name="connsiteX1228" fmla="*/ 2906872 w 6012000"/>
              <a:gd name="connsiteY1228" fmla="*/ 449917 h 6012000"/>
              <a:gd name="connsiteX1229" fmla="*/ 2904100 w 6012000"/>
              <a:gd name="connsiteY1229" fmla="*/ 414068 h 6012000"/>
              <a:gd name="connsiteX1230" fmla="*/ 2878934 w 6012000"/>
              <a:gd name="connsiteY1230" fmla="*/ 386559 h 6012000"/>
              <a:gd name="connsiteX1231" fmla="*/ 2859138 w 6012000"/>
              <a:gd name="connsiteY1231" fmla="*/ 381621 h 6012000"/>
              <a:gd name="connsiteX1232" fmla="*/ 2855824 w 6012000"/>
              <a:gd name="connsiteY1232" fmla="*/ 380285 h 6012000"/>
              <a:gd name="connsiteX1233" fmla="*/ 2880320 w 6012000"/>
              <a:gd name="connsiteY1233" fmla="*/ 370116 h 6012000"/>
              <a:gd name="connsiteX1234" fmla="*/ 2908336 w 6012000"/>
              <a:gd name="connsiteY1234" fmla="*/ 362441 h 6012000"/>
              <a:gd name="connsiteX1235" fmla="*/ 2949754 w 6012000"/>
              <a:gd name="connsiteY1235" fmla="*/ 348392 h 6012000"/>
              <a:gd name="connsiteX1236" fmla="*/ 2964616 w 6012000"/>
              <a:gd name="connsiteY1236" fmla="*/ 312907 h 6012000"/>
              <a:gd name="connsiteX1237" fmla="*/ 2936076 w 6012000"/>
              <a:gd name="connsiteY1237" fmla="*/ 276149 h 6012000"/>
              <a:gd name="connsiteX1238" fmla="*/ 2904296 w 6012000"/>
              <a:gd name="connsiteY1238" fmla="*/ 263930 h 6012000"/>
              <a:gd name="connsiteX1239" fmla="*/ 2886912 w 6012000"/>
              <a:gd name="connsiteY1239" fmla="*/ 259744 h 6012000"/>
              <a:gd name="connsiteX1240" fmla="*/ 2880692 w 6012000"/>
              <a:gd name="connsiteY1240" fmla="*/ 287023 h 6012000"/>
              <a:gd name="connsiteX1241" fmla="*/ 2851268 w 6012000"/>
              <a:gd name="connsiteY1241" fmla="*/ 316451 h 6012000"/>
              <a:gd name="connsiteX1242" fmla="*/ 2837292 w 6012000"/>
              <a:gd name="connsiteY1242" fmla="*/ 319563 h 6012000"/>
              <a:gd name="connsiteX1243" fmla="*/ 2796568 w 6012000"/>
              <a:gd name="connsiteY1243" fmla="*/ 348780 h 6012000"/>
              <a:gd name="connsiteX1244" fmla="*/ 2796990 w 6012000"/>
              <a:gd name="connsiteY1244" fmla="*/ 369776 h 6012000"/>
              <a:gd name="connsiteX1245" fmla="*/ 2804470 w 6012000"/>
              <a:gd name="connsiteY1245" fmla="*/ 376495 h 6012000"/>
              <a:gd name="connsiteX1246" fmla="*/ 2820898 w 6012000"/>
              <a:gd name="connsiteY1246" fmla="*/ 379985 h 6012000"/>
              <a:gd name="connsiteX1247" fmla="*/ 2831170 w 6012000"/>
              <a:gd name="connsiteY1247" fmla="*/ 379695 h 6012000"/>
              <a:gd name="connsiteX1248" fmla="*/ 2823220 w 6012000"/>
              <a:gd name="connsiteY1248" fmla="*/ 394957 h 6012000"/>
              <a:gd name="connsiteX1249" fmla="*/ 2835244 w 6012000"/>
              <a:gd name="connsiteY1249" fmla="*/ 404312 h 6012000"/>
              <a:gd name="connsiteX1250" fmla="*/ 2848232 w 6012000"/>
              <a:gd name="connsiteY1250" fmla="*/ 421554 h 6012000"/>
              <a:gd name="connsiteX1251" fmla="*/ 2852328 w 6012000"/>
              <a:gd name="connsiteY1251" fmla="*/ 447824 h 6012000"/>
              <a:gd name="connsiteX1252" fmla="*/ 2837288 w 6012000"/>
              <a:gd name="connsiteY1252" fmla="*/ 459509 h 6012000"/>
              <a:gd name="connsiteX1253" fmla="*/ 2815258 w 6012000"/>
              <a:gd name="connsiteY1253" fmla="*/ 468659 h 6012000"/>
              <a:gd name="connsiteX1254" fmla="*/ 2784316 w 6012000"/>
              <a:gd name="connsiteY1254" fmla="*/ 475871 h 6012000"/>
              <a:gd name="connsiteX1255" fmla="*/ 2788630 w 6012000"/>
              <a:gd name="connsiteY1255" fmla="*/ 488490 h 6012000"/>
              <a:gd name="connsiteX1256" fmla="*/ 2685136 w 6012000"/>
              <a:gd name="connsiteY1256" fmla="*/ 513950 h 6012000"/>
              <a:gd name="connsiteX1257" fmla="*/ 2680670 w 6012000"/>
              <a:gd name="connsiteY1257" fmla="*/ 509892 h 6012000"/>
              <a:gd name="connsiteX1258" fmla="*/ 2695644 w 6012000"/>
              <a:gd name="connsiteY1258" fmla="*/ 457893 h 6012000"/>
              <a:gd name="connsiteX1259" fmla="*/ 2660316 w 6012000"/>
              <a:gd name="connsiteY1259" fmla="*/ 491990 h 6012000"/>
              <a:gd name="connsiteX1260" fmla="*/ 2649778 w 6012000"/>
              <a:gd name="connsiteY1260" fmla="*/ 526486 h 6012000"/>
              <a:gd name="connsiteX1261" fmla="*/ 2663254 w 6012000"/>
              <a:gd name="connsiteY1261" fmla="*/ 564939 h 6012000"/>
              <a:gd name="connsiteX1262" fmla="*/ 2692316 w 6012000"/>
              <a:gd name="connsiteY1262" fmla="*/ 562597 h 6012000"/>
              <a:gd name="connsiteX1263" fmla="*/ 2846456 w 6012000"/>
              <a:gd name="connsiteY1263" fmla="*/ 522347 h 6012000"/>
              <a:gd name="connsiteX1264" fmla="*/ 2848612 w 6012000"/>
              <a:gd name="connsiteY1264" fmla="*/ 524526 h 6012000"/>
              <a:gd name="connsiteX1265" fmla="*/ 2839332 w 6012000"/>
              <a:gd name="connsiteY1265" fmla="*/ 550067 h 6012000"/>
              <a:gd name="connsiteX1266" fmla="*/ 2817204 w 6012000"/>
              <a:gd name="connsiteY1266" fmla="*/ 574291 h 6012000"/>
              <a:gd name="connsiteX1267" fmla="*/ 2730560 w 6012000"/>
              <a:gd name="connsiteY1267" fmla="*/ 695580 h 6012000"/>
              <a:gd name="connsiteX1268" fmla="*/ 2750738 w 6012000"/>
              <a:gd name="connsiteY1268" fmla="*/ 723482 h 6012000"/>
              <a:gd name="connsiteX1269" fmla="*/ 2803540 w 6012000"/>
              <a:gd name="connsiteY1269" fmla="*/ 721706 h 6012000"/>
              <a:gd name="connsiteX1270" fmla="*/ 2839552 w 6012000"/>
              <a:gd name="connsiteY1270" fmla="*/ 697347 h 6012000"/>
              <a:gd name="connsiteX1271" fmla="*/ 2838204 w 6012000"/>
              <a:gd name="connsiteY1271" fmla="*/ 710528 h 6012000"/>
              <a:gd name="connsiteX1272" fmla="*/ 2845108 w 6012000"/>
              <a:gd name="connsiteY1272" fmla="*/ 727969 h 6012000"/>
              <a:gd name="connsiteX1273" fmla="*/ 2856570 w 6012000"/>
              <a:gd name="connsiteY1273" fmla="*/ 757005 h 6012000"/>
              <a:gd name="connsiteX1274" fmla="*/ 2882108 w 6012000"/>
              <a:gd name="connsiteY1274" fmla="*/ 759379 h 6012000"/>
              <a:gd name="connsiteX1275" fmla="*/ 2900548 w 6012000"/>
              <a:gd name="connsiteY1275" fmla="*/ 740717 h 6012000"/>
              <a:gd name="connsiteX1276" fmla="*/ 2900516 w 6012000"/>
              <a:gd name="connsiteY1276" fmla="*/ 633156 h 6012000"/>
              <a:gd name="connsiteX1277" fmla="*/ 2932028 w 6012000"/>
              <a:gd name="connsiteY1277" fmla="*/ 568639 h 6012000"/>
              <a:gd name="connsiteX1278" fmla="*/ 2937484 w 6012000"/>
              <a:gd name="connsiteY1278" fmla="*/ 541015 h 6012000"/>
              <a:gd name="connsiteX1279" fmla="*/ 2945236 w 6012000"/>
              <a:gd name="connsiteY1279" fmla="*/ 523504 h 6012000"/>
              <a:gd name="connsiteX1280" fmla="*/ 2930264 w 6012000"/>
              <a:gd name="connsiteY1280" fmla="*/ 521598 h 6012000"/>
              <a:gd name="connsiteX1281" fmla="*/ 2899096 w 6012000"/>
              <a:gd name="connsiteY1281" fmla="*/ 570708 h 6012000"/>
              <a:gd name="connsiteX1282" fmla="*/ 2911708 w 6012000"/>
              <a:gd name="connsiteY1282" fmla="*/ 543344 h 6012000"/>
              <a:gd name="connsiteX1283" fmla="*/ 2917676 w 6012000"/>
              <a:gd name="connsiteY1283" fmla="*/ 511945 h 6012000"/>
              <a:gd name="connsiteX1284" fmla="*/ 2954688 w 6012000"/>
              <a:gd name="connsiteY1284" fmla="*/ 493516 h 6012000"/>
              <a:gd name="connsiteX1285" fmla="*/ 2958688 w 6012000"/>
              <a:gd name="connsiteY1285" fmla="*/ 489714 h 6012000"/>
              <a:gd name="connsiteX1286" fmla="*/ 2965320 w 6012000"/>
              <a:gd name="connsiteY1286" fmla="*/ 505250 h 6012000"/>
              <a:gd name="connsiteX1287" fmla="*/ 3006892 w 6012000"/>
              <a:gd name="connsiteY1287" fmla="*/ 523874 h 6012000"/>
              <a:gd name="connsiteX1288" fmla="*/ 3124790 w 6012000"/>
              <a:gd name="connsiteY1288" fmla="*/ 529057 h 6012000"/>
              <a:gd name="connsiteX1289" fmla="*/ 3137910 w 6012000"/>
              <a:gd name="connsiteY1289" fmla="*/ 524589 h 6012000"/>
              <a:gd name="connsiteX1290" fmla="*/ 3137912 w 6012000"/>
              <a:gd name="connsiteY1290" fmla="*/ 530029 h 6012000"/>
              <a:gd name="connsiteX1291" fmla="*/ 3107852 w 6012000"/>
              <a:gd name="connsiteY1291" fmla="*/ 544909 h 6012000"/>
              <a:gd name="connsiteX1292" fmla="*/ 3013912 w 6012000"/>
              <a:gd name="connsiteY1292" fmla="*/ 591095 h 6012000"/>
              <a:gd name="connsiteX1293" fmla="*/ 2996186 w 6012000"/>
              <a:gd name="connsiteY1293" fmla="*/ 597601 h 6012000"/>
              <a:gd name="connsiteX1294" fmla="*/ 2980528 w 6012000"/>
              <a:gd name="connsiteY1294" fmla="*/ 594700 h 6012000"/>
              <a:gd name="connsiteX1295" fmla="*/ 2973036 w 6012000"/>
              <a:gd name="connsiteY1295" fmla="*/ 625718 h 6012000"/>
              <a:gd name="connsiteX1296" fmla="*/ 3022696 w 6012000"/>
              <a:gd name="connsiteY1296" fmla="*/ 625442 h 6012000"/>
              <a:gd name="connsiteX1297" fmla="*/ 3077196 w 6012000"/>
              <a:gd name="connsiteY1297" fmla="*/ 596304 h 6012000"/>
              <a:gd name="connsiteX1298" fmla="*/ 3135172 w 6012000"/>
              <a:gd name="connsiteY1298" fmla="*/ 570178 h 6012000"/>
              <a:gd name="connsiteX1299" fmla="*/ 3133454 w 6012000"/>
              <a:gd name="connsiteY1299" fmla="*/ 603790 h 6012000"/>
              <a:gd name="connsiteX1300" fmla="*/ 3130484 w 6012000"/>
              <a:gd name="connsiteY1300" fmla="*/ 714840 h 6012000"/>
              <a:gd name="connsiteX1301" fmla="*/ 3132736 w 6012000"/>
              <a:gd name="connsiteY1301" fmla="*/ 759667 h 6012000"/>
              <a:gd name="connsiteX1302" fmla="*/ 3135752 w 6012000"/>
              <a:gd name="connsiteY1302" fmla="*/ 811886 h 6012000"/>
              <a:gd name="connsiteX1303" fmla="*/ 3151454 w 6012000"/>
              <a:gd name="connsiteY1303" fmla="*/ 849149 h 6012000"/>
              <a:gd name="connsiteX1304" fmla="*/ 3170940 w 6012000"/>
              <a:gd name="connsiteY1304" fmla="*/ 874420 h 6012000"/>
              <a:gd name="connsiteX1305" fmla="*/ 3187416 w 6012000"/>
              <a:gd name="connsiteY1305" fmla="*/ 829684 h 6012000"/>
              <a:gd name="connsiteX1306" fmla="*/ 3192720 w 6012000"/>
              <a:gd name="connsiteY1306" fmla="*/ 757066 h 6012000"/>
              <a:gd name="connsiteX1307" fmla="*/ 3191176 w 6012000"/>
              <a:gd name="connsiteY1307" fmla="*/ 685105 h 6012000"/>
              <a:gd name="connsiteX1308" fmla="*/ 3192740 w 6012000"/>
              <a:gd name="connsiteY1308" fmla="*/ 659923 h 6012000"/>
              <a:gd name="connsiteX1309" fmla="*/ 3194890 w 6012000"/>
              <a:gd name="connsiteY1309" fmla="*/ 600296 h 6012000"/>
              <a:gd name="connsiteX1310" fmla="*/ 3199080 w 6012000"/>
              <a:gd name="connsiteY1310" fmla="*/ 555420 h 6012000"/>
              <a:gd name="connsiteX1311" fmla="*/ 3319096 w 6012000"/>
              <a:gd name="connsiteY1311" fmla="*/ 519930 h 6012000"/>
              <a:gd name="connsiteX1312" fmla="*/ 3346000 w 6012000"/>
              <a:gd name="connsiteY1312" fmla="*/ 502313 h 6012000"/>
              <a:gd name="connsiteX1313" fmla="*/ 3319456 w 6012000"/>
              <a:gd name="connsiteY1313" fmla="*/ 477413 h 6012000"/>
              <a:gd name="connsiteX1314" fmla="*/ 3290414 w 6012000"/>
              <a:gd name="connsiteY1314" fmla="*/ 472897 h 6012000"/>
              <a:gd name="connsiteX1315" fmla="*/ 3223864 w 6012000"/>
              <a:gd name="connsiteY1315" fmla="*/ 495001 h 6012000"/>
              <a:gd name="connsiteX1316" fmla="*/ 3227492 w 6012000"/>
              <a:gd name="connsiteY1316" fmla="*/ 501287 h 6012000"/>
              <a:gd name="connsiteX1317" fmla="*/ 3217340 w 6012000"/>
              <a:gd name="connsiteY1317" fmla="*/ 499599 h 6012000"/>
              <a:gd name="connsiteX1318" fmla="*/ 3192198 w 6012000"/>
              <a:gd name="connsiteY1318" fmla="*/ 510821 h 6012000"/>
              <a:gd name="connsiteX1319" fmla="*/ 3191148 w 6012000"/>
              <a:gd name="connsiteY1319" fmla="*/ 415703 h 6012000"/>
              <a:gd name="connsiteX1320" fmla="*/ 3184436 w 6012000"/>
              <a:gd name="connsiteY1320" fmla="*/ 345708 h 6012000"/>
              <a:gd name="connsiteX1321" fmla="*/ 3184320 w 6012000"/>
              <a:gd name="connsiteY1321" fmla="*/ 307941 h 6012000"/>
              <a:gd name="connsiteX1322" fmla="*/ 3172402 w 6012000"/>
              <a:gd name="connsiteY1322" fmla="*/ 266987 h 6012000"/>
              <a:gd name="connsiteX1323" fmla="*/ 3130748 w 6012000"/>
              <a:gd name="connsiteY1323" fmla="*/ 246222 h 6012000"/>
              <a:gd name="connsiteX1324" fmla="*/ 3105684 w 6012000"/>
              <a:gd name="connsiteY1324" fmla="*/ 240990 h 6012000"/>
              <a:gd name="connsiteX1325" fmla="*/ 3006000 w 6012000"/>
              <a:gd name="connsiteY1325" fmla="*/ 144000 h 6012000"/>
              <a:gd name="connsiteX1326" fmla="*/ 5868000 w 6012000"/>
              <a:gd name="connsiteY1326" fmla="*/ 3006000 h 6012000"/>
              <a:gd name="connsiteX1327" fmla="*/ 3006000 w 6012000"/>
              <a:gd name="connsiteY1327" fmla="*/ 5868000 h 6012000"/>
              <a:gd name="connsiteX1328" fmla="*/ 144000 w 6012000"/>
              <a:gd name="connsiteY1328" fmla="*/ 3006000 h 6012000"/>
              <a:gd name="connsiteX1329" fmla="*/ 3006000 w 6012000"/>
              <a:gd name="connsiteY1329" fmla="*/ 144000 h 6012000"/>
              <a:gd name="connsiteX1330" fmla="*/ 3006000 w 6012000"/>
              <a:gd name="connsiteY1330" fmla="*/ 54529 h 6012000"/>
              <a:gd name="connsiteX1331" fmla="*/ 54530 w 6012000"/>
              <a:gd name="connsiteY1331" fmla="*/ 3006000 h 6012000"/>
              <a:gd name="connsiteX1332" fmla="*/ 3006000 w 6012000"/>
              <a:gd name="connsiteY1332" fmla="*/ 5957471 h 6012000"/>
              <a:gd name="connsiteX1333" fmla="*/ 5957472 w 6012000"/>
              <a:gd name="connsiteY1333" fmla="*/ 3006000 h 6012000"/>
              <a:gd name="connsiteX1334" fmla="*/ 3006000 w 6012000"/>
              <a:gd name="connsiteY1334" fmla="*/ 54529 h 6012000"/>
              <a:gd name="connsiteX1335" fmla="*/ 3006000 w 6012000"/>
              <a:gd name="connsiteY1335" fmla="*/ 0 h 6012000"/>
              <a:gd name="connsiteX1336" fmla="*/ 6012000 w 6012000"/>
              <a:gd name="connsiteY1336" fmla="*/ 3006000 h 6012000"/>
              <a:gd name="connsiteX1337" fmla="*/ 3006000 w 6012000"/>
              <a:gd name="connsiteY1337" fmla="*/ 6012000 h 6012000"/>
              <a:gd name="connsiteX1338" fmla="*/ 0 w 6012000"/>
              <a:gd name="connsiteY1338" fmla="*/ 3006000 h 6012000"/>
              <a:gd name="connsiteX1339" fmla="*/ 3006000 w 6012000"/>
              <a:gd name="connsiteY1339" fmla="*/ 0 h 60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Lst>
            <a:rect l="l" t="t" r="r" b="b"/>
            <a:pathLst>
              <a:path w="6012000" h="6012000">
                <a:moveTo>
                  <a:pt x="2778176" y="5336855"/>
                </a:moveTo>
                <a:lnTo>
                  <a:pt x="2774892" y="5344894"/>
                </a:lnTo>
                <a:lnTo>
                  <a:pt x="2779566" y="5345241"/>
                </a:lnTo>
                <a:cubicBezTo>
                  <a:pt x="2790996" y="5346092"/>
                  <a:pt x="2798556" y="5348258"/>
                  <a:pt x="2802252" y="5351743"/>
                </a:cubicBezTo>
                <a:cubicBezTo>
                  <a:pt x="2805948" y="5355226"/>
                  <a:pt x="2807586" y="5359787"/>
                  <a:pt x="2807166" y="5365428"/>
                </a:cubicBezTo>
                <a:cubicBezTo>
                  <a:pt x="2806592" y="5373145"/>
                  <a:pt x="2803680" y="5384196"/>
                  <a:pt x="2798432" y="5398580"/>
                </a:cubicBezTo>
                <a:lnTo>
                  <a:pt x="2731896" y="5576747"/>
                </a:lnTo>
                <a:cubicBezTo>
                  <a:pt x="2724958" y="5595781"/>
                  <a:pt x="2719260" y="5608191"/>
                  <a:pt x="2714800" y="5613978"/>
                </a:cubicBezTo>
                <a:cubicBezTo>
                  <a:pt x="2711818" y="5617935"/>
                  <a:pt x="2707260" y="5621028"/>
                  <a:pt x="2701124" y="5623259"/>
                </a:cubicBezTo>
                <a:cubicBezTo>
                  <a:pt x="2696986" y="5624741"/>
                  <a:pt x="2689116" y="5625200"/>
                  <a:pt x="2677518" y="5624636"/>
                </a:cubicBezTo>
                <a:lnTo>
                  <a:pt x="2674010" y="5632658"/>
                </a:lnTo>
                <a:lnTo>
                  <a:pt x="2907324" y="5650017"/>
                </a:lnTo>
                <a:lnTo>
                  <a:pt x="2942064" y="5568208"/>
                </a:lnTo>
                <a:lnTo>
                  <a:pt x="2933828" y="5567594"/>
                </a:lnTo>
                <a:cubicBezTo>
                  <a:pt x="2918136" y="5591947"/>
                  <a:pt x="2901190" y="5608595"/>
                  <a:pt x="2882988" y="5617538"/>
                </a:cubicBezTo>
                <a:cubicBezTo>
                  <a:pt x="2864788" y="5626482"/>
                  <a:pt x="2841216" y="5629876"/>
                  <a:pt x="2812274" y="5627723"/>
                </a:cubicBezTo>
                <a:lnTo>
                  <a:pt x="2785560" y="5625735"/>
                </a:lnTo>
                <a:cubicBezTo>
                  <a:pt x="2775468" y="5624984"/>
                  <a:pt x="2769236" y="5623476"/>
                  <a:pt x="2766868" y="5621210"/>
                </a:cubicBezTo>
                <a:cubicBezTo>
                  <a:pt x="2763378" y="5617966"/>
                  <a:pt x="2761778" y="5614414"/>
                  <a:pt x="2762064" y="5610555"/>
                </a:cubicBezTo>
                <a:cubicBezTo>
                  <a:pt x="2762440" y="5605509"/>
                  <a:pt x="2764396" y="5598268"/>
                  <a:pt x="2767934" y="5588830"/>
                </a:cubicBezTo>
                <a:lnTo>
                  <a:pt x="2804536" y="5491040"/>
                </a:lnTo>
                <a:lnTo>
                  <a:pt x="2833254" y="5493177"/>
                </a:lnTo>
                <a:cubicBezTo>
                  <a:pt x="2847800" y="5494260"/>
                  <a:pt x="2857266" y="5495897"/>
                  <a:pt x="2861656" y="5498089"/>
                </a:cubicBezTo>
                <a:cubicBezTo>
                  <a:pt x="2866044" y="5500281"/>
                  <a:pt x="2869394" y="5503403"/>
                  <a:pt x="2871704" y="5507455"/>
                </a:cubicBezTo>
                <a:cubicBezTo>
                  <a:pt x="2874014" y="5511507"/>
                  <a:pt x="2874932" y="5516724"/>
                  <a:pt x="2874456" y="5523106"/>
                </a:cubicBezTo>
                <a:cubicBezTo>
                  <a:pt x="2873970" y="5529637"/>
                  <a:pt x="2872050" y="5537403"/>
                  <a:pt x="2868694" y="5546407"/>
                </a:cubicBezTo>
                <a:lnTo>
                  <a:pt x="2877598" y="5547069"/>
                </a:lnTo>
                <a:lnTo>
                  <a:pt x="2916694" y="5439839"/>
                </a:lnTo>
                <a:lnTo>
                  <a:pt x="2908456" y="5439226"/>
                </a:lnTo>
                <a:cubicBezTo>
                  <a:pt x="2900688" y="5455364"/>
                  <a:pt x="2892050" y="5466174"/>
                  <a:pt x="2882538" y="5471660"/>
                </a:cubicBezTo>
                <a:cubicBezTo>
                  <a:pt x="2873026" y="5477146"/>
                  <a:pt x="2858178" y="5479138"/>
                  <a:pt x="2837992" y="5477636"/>
                </a:cubicBezTo>
                <a:lnTo>
                  <a:pt x="2809720" y="5475532"/>
                </a:lnTo>
                <a:lnTo>
                  <a:pt x="2853106" y="5358772"/>
                </a:lnTo>
                <a:lnTo>
                  <a:pt x="2891396" y="5361621"/>
                </a:lnTo>
                <a:cubicBezTo>
                  <a:pt x="2917074" y="5363531"/>
                  <a:pt x="2933374" y="5366088"/>
                  <a:pt x="2940300" y="5369289"/>
                </a:cubicBezTo>
                <a:cubicBezTo>
                  <a:pt x="2949682" y="5373569"/>
                  <a:pt x="2956642" y="5379310"/>
                  <a:pt x="2961180" y="5386513"/>
                </a:cubicBezTo>
                <a:cubicBezTo>
                  <a:pt x="2964642" y="5392143"/>
                  <a:pt x="2966080" y="5398891"/>
                  <a:pt x="2965494" y="5406757"/>
                </a:cubicBezTo>
                <a:cubicBezTo>
                  <a:pt x="2965152" y="5411358"/>
                  <a:pt x="2964208" y="5417034"/>
                  <a:pt x="2962660" y="5423783"/>
                </a:cubicBezTo>
                <a:lnTo>
                  <a:pt x="2970898" y="5424397"/>
                </a:lnTo>
                <a:lnTo>
                  <a:pt x="2995014" y="5352989"/>
                </a:lnTo>
                <a:close/>
                <a:moveTo>
                  <a:pt x="2545840" y="5316595"/>
                </a:moveTo>
                <a:cubicBezTo>
                  <a:pt x="2558220" y="5318435"/>
                  <a:pt x="2568280" y="5320119"/>
                  <a:pt x="2576018" y="5321648"/>
                </a:cubicBezTo>
                <a:cubicBezTo>
                  <a:pt x="2607408" y="5327852"/>
                  <a:pt x="2629628" y="5340929"/>
                  <a:pt x="2642676" y="5360877"/>
                </a:cubicBezTo>
                <a:cubicBezTo>
                  <a:pt x="2655726" y="5380827"/>
                  <a:pt x="2658860" y="5407957"/>
                  <a:pt x="2652078" y="5442268"/>
                </a:cubicBezTo>
                <a:cubicBezTo>
                  <a:pt x="2646076" y="5472637"/>
                  <a:pt x="2635396" y="5498667"/>
                  <a:pt x="2620034" y="5520360"/>
                </a:cubicBezTo>
                <a:cubicBezTo>
                  <a:pt x="2604672" y="5542052"/>
                  <a:pt x="2586744" y="5557927"/>
                  <a:pt x="2566248" y="5567985"/>
                </a:cubicBezTo>
                <a:cubicBezTo>
                  <a:pt x="2551844" y="5574848"/>
                  <a:pt x="2534356" y="5578712"/>
                  <a:pt x="2513780" y="5579576"/>
                </a:cubicBezTo>
                <a:cubicBezTo>
                  <a:pt x="2493204" y="5580440"/>
                  <a:pt x="2471456" y="5578607"/>
                  <a:pt x="2448532" y="5574077"/>
                </a:cubicBezTo>
                <a:cubicBezTo>
                  <a:pt x="2440064" y="5572403"/>
                  <a:pt x="2434062" y="5570534"/>
                  <a:pt x="2430526" y="5568471"/>
                </a:cubicBezTo>
                <a:cubicBezTo>
                  <a:pt x="2428042" y="5567221"/>
                  <a:pt x="2426250" y="5565350"/>
                  <a:pt x="2425150" y="5562857"/>
                </a:cubicBezTo>
                <a:cubicBezTo>
                  <a:pt x="2424050" y="5560364"/>
                  <a:pt x="2423730" y="5557949"/>
                  <a:pt x="2424192" y="5555613"/>
                </a:cubicBezTo>
                <a:cubicBezTo>
                  <a:pt x="2424972" y="5551671"/>
                  <a:pt x="2429414" y="5541854"/>
                  <a:pt x="2437522" y="5526162"/>
                </a:cubicBezTo>
                <a:close/>
                <a:moveTo>
                  <a:pt x="2330148" y="5314138"/>
                </a:moveTo>
                <a:lnTo>
                  <a:pt x="2281956" y="5424033"/>
                </a:lnTo>
                <a:lnTo>
                  <a:pt x="2209608" y="5400348"/>
                </a:lnTo>
                <a:close/>
                <a:moveTo>
                  <a:pt x="2473968" y="5285324"/>
                </a:moveTo>
                <a:lnTo>
                  <a:pt x="2469738" y="5292908"/>
                </a:lnTo>
                <a:lnTo>
                  <a:pt x="2474556" y="5293860"/>
                </a:lnTo>
                <a:cubicBezTo>
                  <a:pt x="2485652" y="5296053"/>
                  <a:pt x="2492796" y="5299057"/>
                  <a:pt x="2495986" y="5302873"/>
                </a:cubicBezTo>
                <a:cubicBezTo>
                  <a:pt x="2499176" y="5306690"/>
                  <a:pt x="2500208" y="5311445"/>
                  <a:pt x="2499084" y="5317139"/>
                </a:cubicBezTo>
                <a:cubicBezTo>
                  <a:pt x="2497496" y="5325170"/>
                  <a:pt x="2493260" y="5335862"/>
                  <a:pt x="2486372" y="5349217"/>
                </a:cubicBezTo>
                <a:lnTo>
                  <a:pt x="2398320" y="5518414"/>
                </a:lnTo>
                <a:cubicBezTo>
                  <a:pt x="2389400" y="5535918"/>
                  <a:pt x="2382216" y="5547317"/>
                  <a:pt x="2376770" y="5552613"/>
                </a:cubicBezTo>
                <a:cubicBezTo>
                  <a:pt x="2373160" y="5556299"/>
                  <a:pt x="2368188" y="5558805"/>
                  <a:pt x="2361858" y="5560133"/>
                </a:cubicBezTo>
                <a:cubicBezTo>
                  <a:pt x="2357570" y="5561106"/>
                  <a:pt x="2349628" y="5560600"/>
                  <a:pt x="2338036" y="5558612"/>
                </a:cubicBezTo>
                <a:lnTo>
                  <a:pt x="2333588" y="5566152"/>
                </a:lnTo>
                <a:lnTo>
                  <a:pt x="2459298" y="5590996"/>
                </a:lnTo>
                <a:cubicBezTo>
                  <a:pt x="2489666" y="5596998"/>
                  <a:pt x="2515626" y="5598828"/>
                  <a:pt x="2537176" y="5596488"/>
                </a:cubicBezTo>
                <a:cubicBezTo>
                  <a:pt x="2558726" y="5594147"/>
                  <a:pt x="2579500" y="5588051"/>
                  <a:pt x="2599500" y="5578198"/>
                </a:cubicBezTo>
                <a:cubicBezTo>
                  <a:pt x="2619502" y="5568346"/>
                  <a:pt x="2634788" y="5558737"/>
                  <a:pt x="2645362" y="5549373"/>
                </a:cubicBezTo>
                <a:cubicBezTo>
                  <a:pt x="2655936" y="5540008"/>
                  <a:pt x="2666354" y="5526821"/>
                  <a:pt x="2676620" y="5509810"/>
                </a:cubicBezTo>
                <a:cubicBezTo>
                  <a:pt x="2686884" y="5492800"/>
                  <a:pt x="2693934" y="5474585"/>
                  <a:pt x="2697772" y="5455166"/>
                </a:cubicBezTo>
                <a:cubicBezTo>
                  <a:pt x="2702244" y="5432536"/>
                  <a:pt x="2700668" y="5410189"/>
                  <a:pt x="2693044" y="5388126"/>
                </a:cubicBezTo>
                <a:cubicBezTo>
                  <a:pt x="2685420" y="5366063"/>
                  <a:pt x="2672844" y="5348521"/>
                  <a:pt x="2655316" y="5335499"/>
                </a:cubicBezTo>
                <a:cubicBezTo>
                  <a:pt x="2637788" y="5322477"/>
                  <a:pt x="2608948" y="5312000"/>
                  <a:pt x="2568798" y="5304065"/>
                </a:cubicBezTo>
                <a:close/>
                <a:moveTo>
                  <a:pt x="3608232" y="5279402"/>
                </a:moveTo>
                <a:lnTo>
                  <a:pt x="3514690" y="5296551"/>
                </a:lnTo>
                <a:lnTo>
                  <a:pt x="3513984" y="5305078"/>
                </a:lnTo>
                <a:cubicBezTo>
                  <a:pt x="3528930" y="5303245"/>
                  <a:pt x="3538172" y="5303102"/>
                  <a:pt x="3541708" y="5304648"/>
                </a:cubicBezTo>
                <a:cubicBezTo>
                  <a:pt x="3545244" y="5306194"/>
                  <a:pt x="3547308" y="5308577"/>
                  <a:pt x="3547898" y="5311797"/>
                </a:cubicBezTo>
                <a:cubicBezTo>
                  <a:pt x="3548946" y="5317506"/>
                  <a:pt x="3544040" y="5332023"/>
                  <a:pt x="3533186" y="5355348"/>
                </a:cubicBezTo>
                <a:lnTo>
                  <a:pt x="3491066" y="5445003"/>
                </a:lnTo>
                <a:lnTo>
                  <a:pt x="3452058" y="5368405"/>
                </a:lnTo>
                <a:cubicBezTo>
                  <a:pt x="3445156" y="5354691"/>
                  <a:pt x="3441154" y="5344833"/>
                  <a:pt x="3440054" y="5338831"/>
                </a:cubicBezTo>
                <a:cubicBezTo>
                  <a:pt x="3439302" y="5334733"/>
                  <a:pt x="3439670" y="5330958"/>
                  <a:pt x="3441156" y="5327508"/>
                </a:cubicBezTo>
                <a:cubicBezTo>
                  <a:pt x="3442642" y="5324058"/>
                  <a:pt x="3444900" y="5321526"/>
                  <a:pt x="3447934" y="5319911"/>
                </a:cubicBezTo>
                <a:cubicBezTo>
                  <a:pt x="3449702" y="5318830"/>
                  <a:pt x="3457372" y="5316516"/>
                  <a:pt x="3470946" y="5312968"/>
                </a:cubicBezTo>
                <a:lnTo>
                  <a:pt x="3472092" y="5304361"/>
                </a:lnTo>
                <a:lnTo>
                  <a:pt x="3362080" y="5324529"/>
                </a:lnTo>
                <a:lnTo>
                  <a:pt x="3361374" y="5333056"/>
                </a:lnTo>
                <a:lnTo>
                  <a:pt x="3361450" y="5333066"/>
                </a:lnTo>
                <a:lnTo>
                  <a:pt x="3303446" y="5336296"/>
                </a:lnTo>
                <a:lnTo>
                  <a:pt x="3141580" y="5589468"/>
                </a:lnTo>
                <a:lnTo>
                  <a:pt x="3100164" y="5347616"/>
                </a:lnTo>
                <a:lnTo>
                  <a:pt x="3025048" y="5351799"/>
                </a:lnTo>
                <a:lnTo>
                  <a:pt x="3023278" y="5360170"/>
                </a:lnTo>
                <a:cubicBezTo>
                  <a:pt x="3035372" y="5360540"/>
                  <a:pt x="3043698" y="5361493"/>
                  <a:pt x="3048256" y="5363027"/>
                </a:cubicBezTo>
                <a:cubicBezTo>
                  <a:pt x="3052812" y="5364562"/>
                  <a:pt x="3057684" y="5367719"/>
                  <a:pt x="3062868" y="5372499"/>
                </a:cubicBezTo>
                <a:lnTo>
                  <a:pt x="3009662" y="5601509"/>
                </a:lnTo>
                <a:cubicBezTo>
                  <a:pt x="3005454" y="5619630"/>
                  <a:pt x="3001122" y="5631498"/>
                  <a:pt x="2996664" y="5637112"/>
                </a:cubicBezTo>
                <a:cubicBezTo>
                  <a:pt x="2990540" y="5644906"/>
                  <a:pt x="2980122" y="5649213"/>
                  <a:pt x="2965410" y="5650032"/>
                </a:cubicBezTo>
                <a:lnTo>
                  <a:pt x="2959392" y="5650367"/>
                </a:lnTo>
                <a:lnTo>
                  <a:pt x="2957400" y="5658751"/>
                </a:lnTo>
                <a:lnTo>
                  <a:pt x="3057034" y="5653203"/>
                </a:lnTo>
                <a:lnTo>
                  <a:pt x="3059028" y="5644819"/>
                </a:lnTo>
                <a:cubicBezTo>
                  <a:pt x="3043516" y="5644640"/>
                  <a:pt x="3033672" y="5643213"/>
                  <a:pt x="3029500" y="5640538"/>
                </a:cubicBezTo>
                <a:cubicBezTo>
                  <a:pt x="3025326" y="5637864"/>
                  <a:pt x="3023086" y="5633778"/>
                  <a:pt x="3022780" y="5628280"/>
                </a:cubicBezTo>
                <a:cubicBezTo>
                  <a:pt x="3022474" y="5622782"/>
                  <a:pt x="3024180" y="5611955"/>
                  <a:pt x="3027902" y="5595798"/>
                </a:cubicBezTo>
                <a:lnTo>
                  <a:pt x="3071430" y="5405783"/>
                </a:lnTo>
                <a:lnTo>
                  <a:pt x="3113428" y="5650063"/>
                </a:lnTo>
                <a:lnTo>
                  <a:pt x="3122344" y="5649566"/>
                </a:lnTo>
                <a:lnTo>
                  <a:pt x="3284964" y="5393893"/>
                </a:lnTo>
                <a:lnTo>
                  <a:pt x="3244792" y="5571870"/>
                </a:lnTo>
                <a:cubicBezTo>
                  <a:pt x="3239520" y="5594970"/>
                  <a:pt x="3235246" y="5609927"/>
                  <a:pt x="3231974" y="5616743"/>
                </a:cubicBezTo>
                <a:cubicBezTo>
                  <a:pt x="3228702" y="5623558"/>
                  <a:pt x="3224828" y="5628283"/>
                  <a:pt x="3220354" y="5630917"/>
                </a:cubicBezTo>
                <a:cubicBezTo>
                  <a:pt x="3214592" y="5634517"/>
                  <a:pt x="3206066" y="5636632"/>
                  <a:pt x="3194772" y="5637261"/>
                </a:cubicBezTo>
                <a:lnTo>
                  <a:pt x="3188754" y="5637595"/>
                </a:lnTo>
                <a:lnTo>
                  <a:pt x="3186984" y="5645967"/>
                </a:lnTo>
                <a:lnTo>
                  <a:pt x="3314258" y="5638880"/>
                </a:lnTo>
                <a:lnTo>
                  <a:pt x="3315804" y="5630521"/>
                </a:lnTo>
                <a:lnTo>
                  <a:pt x="3310456" y="5630819"/>
                </a:lnTo>
                <a:cubicBezTo>
                  <a:pt x="3298270" y="5631497"/>
                  <a:pt x="3289234" y="5629839"/>
                  <a:pt x="3283348" y="5625844"/>
                </a:cubicBezTo>
                <a:cubicBezTo>
                  <a:pt x="3279170" y="5623096"/>
                  <a:pt x="3276920" y="5618823"/>
                  <a:pt x="3276596" y="5613028"/>
                </a:cubicBezTo>
                <a:cubicBezTo>
                  <a:pt x="3276242" y="5606639"/>
                  <a:pt x="3277388" y="5597780"/>
                  <a:pt x="3280036" y="5586453"/>
                </a:cubicBezTo>
                <a:lnTo>
                  <a:pt x="3325308" y="5391646"/>
                </a:lnTo>
                <a:cubicBezTo>
                  <a:pt x="3329146" y="5374888"/>
                  <a:pt x="3332946" y="5363496"/>
                  <a:pt x="3336710" y="5357474"/>
                </a:cubicBezTo>
                <a:cubicBezTo>
                  <a:pt x="3340474" y="5351451"/>
                  <a:pt x="3344754" y="5347337"/>
                  <a:pt x="3349550" y="5345132"/>
                </a:cubicBezTo>
                <a:cubicBezTo>
                  <a:pt x="3352316" y="5343935"/>
                  <a:pt x="3361692" y="5342369"/>
                  <a:pt x="3377684" y="5340435"/>
                </a:cubicBezTo>
                <a:lnTo>
                  <a:pt x="3377392" y="5335212"/>
                </a:lnTo>
                <a:lnTo>
                  <a:pt x="3387786" y="5336611"/>
                </a:lnTo>
                <a:cubicBezTo>
                  <a:pt x="3393348" y="5340131"/>
                  <a:pt x="3400648" y="5350443"/>
                  <a:pt x="3409686" y="5367549"/>
                </a:cubicBezTo>
                <a:lnTo>
                  <a:pt x="3460364" y="5464476"/>
                </a:lnTo>
                <a:lnTo>
                  <a:pt x="3450176" y="5556222"/>
                </a:lnTo>
                <a:cubicBezTo>
                  <a:pt x="3448100" y="5574608"/>
                  <a:pt x="3445190" y="5587625"/>
                  <a:pt x="3441448" y="5595271"/>
                </a:cubicBezTo>
                <a:cubicBezTo>
                  <a:pt x="3439032" y="5600253"/>
                  <a:pt x="3434772" y="5604665"/>
                  <a:pt x="3428668" y="5608508"/>
                </a:cubicBezTo>
                <a:cubicBezTo>
                  <a:pt x="3424892" y="5611016"/>
                  <a:pt x="3416808" y="5613557"/>
                  <a:pt x="3404418" y="5616131"/>
                </a:cubicBezTo>
                <a:lnTo>
                  <a:pt x="3403274" y="5624739"/>
                </a:lnTo>
                <a:lnTo>
                  <a:pt x="3528656" y="5601752"/>
                </a:lnTo>
                <a:lnTo>
                  <a:pt x="3529362" y="5593224"/>
                </a:lnTo>
                <a:cubicBezTo>
                  <a:pt x="3517916" y="5595172"/>
                  <a:pt x="3509252" y="5595777"/>
                  <a:pt x="3503366" y="5595040"/>
                </a:cubicBezTo>
                <a:cubicBezTo>
                  <a:pt x="3498852" y="5594354"/>
                  <a:pt x="3495540" y="5592995"/>
                  <a:pt x="3493426" y="5590962"/>
                </a:cubicBezTo>
                <a:cubicBezTo>
                  <a:pt x="3491314" y="5588928"/>
                  <a:pt x="3489842" y="5585642"/>
                  <a:pt x="3489010" y="5581104"/>
                </a:cubicBezTo>
                <a:cubicBezTo>
                  <a:pt x="3487722" y="5574077"/>
                  <a:pt x="3488094" y="5560844"/>
                  <a:pt x="3490130" y="5541407"/>
                </a:cubicBezTo>
                <a:lnTo>
                  <a:pt x="3498602" y="5463822"/>
                </a:lnTo>
                <a:lnTo>
                  <a:pt x="3553066" y="5349887"/>
                </a:lnTo>
                <a:cubicBezTo>
                  <a:pt x="3562794" y="5329493"/>
                  <a:pt x="3570534" y="5315591"/>
                  <a:pt x="3576286" y="5308182"/>
                </a:cubicBezTo>
                <a:cubicBezTo>
                  <a:pt x="3580552" y="5302558"/>
                  <a:pt x="3585118" y="5298165"/>
                  <a:pt x="3589984" y="5295003"/>
                </a:cubicBezTo>
                <a:cubicBezTo>
                  <a:pt x="3593110" y="5293068"/>
                  <a:pt x="3599104" y="5290683"/>
                  <a:pt x="3607966" y="5287848"/>
                </a:cubicBezTo>
                <a:close/>
                <a:moveTo>
                  <a:pt x="2387860" y="5254811"/>
                </a:moveTo>
                <a:lnTo>
                  <a:pt x="2139466" y="5432352"/>
                </a:lnTo>
                <a:cubicBezTo>
                  <a:pt x="2116586" y="5448664"/>
                  <a:pt x="2100074" y="5458801"/>
                  <a:pt x="2089930" y="5462762"/>
                </a:cubicBezTo>
                <a:cubicBezTo>
                  <a:pt x="2079786" y="5466722"/>
                  <a:pt x="2069410" y="5467202"/>
                  <a:pt x="2058804" y="5464200"/>
                </a:cubicBezTo>
                <a:lnTo>
                  <a:pt x="2053900" y="5471285"/>
                </a:lnTo>
                <a:lnTo>
                  <a:pt x="2138978" y="5499138"/>
                </a:lnTo>
                <a:lnTo>
                  <a:pt x="2143882" y="5492052"/>
                </a:lnTo>
                <a:cubicBezTo>
                  <a:pt x="2135488" y="5488991"/>
                  <a:pt x="2129984" y="5485232"/>
                  <a:pt x="2127372" y="5480775"/>
                </a:cubicBezTo>
                <a:cubicBezTo>
                  <a:pt x="2124760" y="5476317"/>
                  <a:pt x="2124194" y="5471826"/>
                  <a:pt x="2125676" y="5467300"/>
                </a:cubicBezTo>
                <a:cubicBezTo>
                  <a:pt x="2126788" y="5463905"/>
                  <a:pt x="2128828" y="5460541"/>
                  <a:pt x="2131798" y="5457207"/>
                </a:cubicBezTo>
                <a:cubicBezTo>
                  <a:pt x="2134770" y="5453873"/>
                  <a:pt x="2141038" y="5448839"/>
                  <a:pt x="2150602" y="5442104"/>
                </a:cubicBezTo>
                <a:lnTo>
                  <a:pt x="2192870" y="5412016"/>
                </a:lnTo>
                <a:lnTo>
                  <a:pt x="2275188" y="5438966"/>
                </a:lnTo>
                <a:lnTo>
                  <a:pt x="2259846" y="5474346"/>
                </a:lnTo>
                <a:cubicBezTo>
                  <a:pt x="2253108" y="5490149"/>
                  <a:pt x="2248242" y="5499988"/>
                  <a:pt x="2245250" y="5503863"/>
                </a:cubicBezTo>
                <a:cubicBezTo>
                  <a:pt x="2240950" y="5509346"/>
                  <a:pt x="2236308" y="5512759"/>
                  <a:pt x="2231328" y="5514104"/>
                </a:cubicBezTo>
                <a:cubicBezTo>
                  <a:pt x="2224232" y="5516165"/>
                  <a:pt x="2216088" y="5515691"/>
                  <a:pt x="2206894" y="5512682"/>
                </a:cubicBezTo>
                <a:lnTo>
                  <a:pt x="2202014" y="5511084"/>
                </a:lnTo>
                <a:lnTo>
                  <a:pt x="2197110" y="5518170"/>
                </a:lnTo>
                <a:lnTo>
                  <a:pt x="2310404" y="5555260"/>
                </a:lnTo>
                <a:lnTo>
                  <a:pt x="2315308" y="5548175"/>
                </a:lnTo>
                <a:cubicBezTo>
                  <a:pt x="2304416" y="5544609"/>
                  <a:pt x="2296998" y="5541084"/>
                  <a:pt x="2293048" y="5537599"/>
                </a:cubicBezTo>
                <a:cubicBezTo>
                  <a:pt x="2289100" y="5534113"/>
                  <a:pt x="2286454" y="5529880"/>
                  <a:pt x="2285108" y="5524899"/>
                </a:cubicBezTo>
                <a:cubicBezTo>
                  <a:pt x="2283960" y="5521234"/>
                  <a:pt x="2284312" y="5516573"/>
                  <a:pt x="2286164" y="5510915"/>
                </a:cubicBezTo>
                <a:cubicBezTo>
                  <a:pt x="2287322" y="5507379"/>
                  <a:pt x="2290294" y="5500209"/>
                  <a:pt x="2295084" y="5489406"/>
                </a:cubicBezTo>
                <a:lnTo>
                  <a:pt x="2395286" y="5257241"/>
                </a:lnTo>
                <a:close/>
                <a:moveTo>
                  <a:pt x="3883896" y="5197085"/>
                </a:moveTo>
                <a:cubicBezTo>
                  <a:pt x="3892912" y="5197994"/>
                  <a:pt x="3901286" y="5201197"/>
                  <a:pt x="3909016" y="5206694"/>
                </a:cubicBezTo>
                <a:cubicBezTo>
                  <a:pt x="3924478" y="5217687"/>
                  <a:pt x="3935612" y="5232714"/>
                  <a:pt x="3942420" y="5251776"/>
                </a:cubicBezTo>
                <a:cubicBezTo>
                  <a:pt x="3951628" y="5277565"/>
                  <a:pt x="3955874" y="5307379"/>
                  <a:pt x="3955158" y="5341217"/>
                </a:cubicBezTo>
                <a:cubicBezTo>
                  <a:pt x="3954440" y="5375055"/>
                  <a:pt x="3949172" y="5404553"/>
                  <a:pt x="3939350" y="5429711"/>
                </a:cubicBezTo>
                <a:cubicBezTo>
                  <a:pt x="3931490" y="5449743"/>
                  <a:pt x="3922554" y="5465102"/>
                  <a:pt x="3912542" y="5475789"/>
                </a:cubicBezTo>
                <a:cubicBezTo>
                  <a:pt x="3902530" y="5486476"/>
                  <a:pt x="3891148" y="5494097"/>
                  <a:pt x="3878392" y="5498651"/>
                </a:cubicBezTo>
                <a:cubicBezTo>
                  <a:pt x="3857228" y="5506209"/>
                  <a:pt x="3838790" y="5504141"/>
                  <a:pt x="3823078" y="5492447"/>
                </a:cubicBezTo>
                <a:cubicBezTo>
                  <a:pt x="3807366" y="5480753"/>
                  <a:pt x="3795956" y="5464955"/>
                  <a:pt x="3788848" y="5445053"/>
                </a:cubicBezTo>
                <a:cubicBezTo>
                  <a:pt x="3778888" y="5417161"/>
                  <a:pt x="3774750" y="5385215"/>
                  <a:pt x="3776434" y="5349214"/>
                </a:cubicBezTo>
                <a:cubicBezTo>
                  <a:pt x="3777836" y="5319951"/>
                  <a:pt x="3782310" y="5295084"/>
                  <a:pt x="3789854" y="5274611"/>
                </a:cubicBezTo>
                <a:cubicBezTo>
                  <a:pt x="3797398" y="5254138"/>
                  <a:pt x="3806624" y="5238043"/>
                  <a:pt x="3817532" y="5226325"/>
                </a:cubicBezTo>
                <a:cubicBezTo>
                  <a:pt x="3828440" y="5214607"/>
                  <a:pt x="3840902" y="5206246"/>
                  <a:pt x="3854918" y="5201241"/>
                </a:cubicBezTo>
                <a:cubicBezTo>
                  <a:pt x="3865220" y="5197562"/>
                  <a:pt x="3874880" y="5196177"/>
                  <a:pt x="3883896" y="5197085"/>
                </a:cubicBezTo>
                <a:close/>
                <a:moveTo>
                  <a:pt x="3911900" y="5179588"/>
                </a:moveTo>
                <a:cubicBezTo>
                  <a:pt x="3894396" y="5176594"/>
                  <a:pt x="3876182" y="5178476"/>
                  <a:pt x="3857260" y="5185233"/>
                </a:cubicBezTo>
                <a:cubicBezTo>
                  <a:pt x="3834556" y="5193341"/>
                  <a:pt x="3814788" y="5205694"/>
                  <a:pt x="3797958" y="5222292"/>
                </a:cubicBezTo>
                <a:cubicBezTo>
                  <a:pt x="3781128" y="5238890"/>
                  <a:pt x="3766928" y="5259092"/>
                  <a:pt x="3755360" y="5282899"/>
                </a:cubicBezTo>
                <a:cubicBezTo>
                  <a:pt x="3743792" y="5306705"/>
                  <a:pt x="3736236" y="5333898"/>
                  <a:pt x="3732696" y="5364477"/>
                </a:cubicBezTo>
                <a:cubicBezTo>
                  <a:pt x="3729156" y="5395057"/>
                  <a:pt x="3732142" y="5423661"/>
                  <a:pt x="3741650" y="5450292"/>
                </a:cubicBezTo>
                <a:cubicBezTo>
                  <a:pt x="3747006" y="5465288"/>
                  <a:pt x="3756076" y="5479513"/>
                  <a:pt x="3768860" y="5492963"/>
                </a:cubicBezTo>
                <a:cubicBezTo>
                  <a:pt x="3781644" y="5506414"/>
                  <a:pt x="3797168" y="5515370"/>
                  <a:pt x="3815434" y="5519830"/>
                </a:cubicBezTo>
                <a:cubicBezTo>
                  <a:pt x="3833700" y="5524291"/>
                  <a:pt x="3853834" y="5522592"/>
                  <a:pt x="3875840" y="5514734"/>
                </a:cubicBezTo>
                <a:cubicBezTo>
                  <a:pt x="3906394" y="5503823"/>
                  <a:pt x="3932814" y="5484432"/>
                  <a:pt x="3955100" y="5456562"/>
                </a:cubicBezTo>
                <a:cubicBezTo>
                  <a:pt x="3977388" y="5428691"/>
                  <a:pt x="3991402" y="5394806"/>
                  <a:pt x="3997144" y="5354906"/>
                </a:cubicBezTo>
                <a:cubicBezTo>
                  <a:pt x="4002888" y="5315007"/>
                  <a:pt x="4000304" y="5279779"/>
                  <a:pt x="3989392" y="5249225"/>
                </a:cubicBezTo>
                <a:cubicBezTo>
                  <a:pt x="3983236" y="5231985"/>
                  <a:pt x="3973158" y="5216818"/>
                  <a:pt x="3959158" y="5203722"/>
                </a:cubicBezTo>
                <a:cubicBezTo>
                  <a:pt x="3945156" y="5190627"/>
                  <a:pt x="3929404" y="5182582"/>
                  <a:pt x="3911900" y="5179588"/>
                </a:cubicBezTo>
                <a:close/>
                <a:moveTo>
                  <a:pt x="2025796" y="5145250"/>
                </a:moveTo>
                <a:cubicBezTo>
                  <a:pt x="1990274" y="5148542"/>
                  <a:pt x="1957928" y="5160673"/>
                  <a:pt x="1928760" y="5181642"/>
                </a:cubicBezTo>
                <a:cubicBezTo>
                  <a:pt x="1899594" y="5202612"/>
                  <a:pt x="1878094" y="5228100"/>
                  <a:pt x="1864264" y="5258106"/>
                </a:cubicBezTo>
                <a:cubicBezTo>
                  <a:pt x="1855230" y="5277704"/>
                  <a:pt x="1851316" y="5298105"/>
                  <a:pt x="1852522" y="5319310"/>
                </a:cubicBezTo>
                <a:cubicBezTo>
                  <a:pt x="1853728" y="5340514"/>
                  <a:pt x="1860816" y="5359800"/>
                  <a:pt x="1873786" y="5377169"/>
                </a:cubicBezTo>
                <a:cubicBezTo>
                  <a:pt x="1886756" y="5394537"/>
                  <a:pt x="1904460" y="5408392"/>
                  <a:pt x="1926898" y="5418734"/>
                </a:cubicBezTo>
                <a:cubicBezTo>
                  <a:pt x="1952172" y="5430384"/>
                  <a:pt x="1976436" y="5434808"/>
                  <a:pt x="1999686" y="5432006"/>
                </a:cubicBezTo>
                <a:cubicBezTo>
                  <a:pt x="2022938" y="5429203"/>
                  <a:pt x="2047448" y="5419402"/>
                  <a:pt x="2073220" y="5402602"/>
                </a:cubicBezTo>
                <a:lnTo>
                  <a:pt x="2063690" y="5398210"/>
                </a:lnTo>
                <a:cubicBezTo>
                  <a:pt x="2043084" y="5409852"/>
                  <a:pt x="2023516" y="5416483"/>
                  <a:pt x="2004990" y="5418103"/>
                </a:cubicBezTo>
                <a:cubicBezTo>
                  <a:pt x="1986462" y="5419723"/>
                  <a:pt x="1967804" y="5416204"/>
                  <a:pt x="1949016" y="5407544"/>
                </a:cubicBezTo>
                <a:cubicBezTo>
                  <a:pt x="1924148" y="5396081"/>
                  <a:pt x="1907600" y="5378826"/>
                  <a:pt x="1899378" y="5355779"/>
                </a:cubicBezTo>
                <a:cubicBezTo>
                  <a:pt x="1891154" y="5332734"/>
                  <a:pt x="1893180" y="5307897"/>
                  <a:pt x="1905454" y="5281271"/>
                </a:cubicBezTo>
                <a:cubicBezTo>
                  <a:pt x="1917478" y="5255184"/>
                  <a:pt x="1934752" y="5231929"/>
                  <a:pt x="1957278" y="5211503"/>
                </a:cubicBezTo>
                <a:cubicBezTo>
                  <a:pt x="1984592" y="5186729"/>
                  <a:pt x="2013700" y="5171222"/>
                  <a:pt x="2044600" y="5164980"/>
                </a:cubicBezTo>
                <a:cubicBezTo>
                  <a:pt x="2068818" y="5160083"/>
                  <a:pt x="2093024" y="5163210"/>
                  <a:pt x="2117216" y="5174362"/>
                </a:cubicBezTo>
                <a:cubicBezTo>
                  <a:pt x="2126272" y="5178536"/>
                  <a:pt x="2133910" y="5183655"/>
                  <a:pt x="2140128" y="5189717"/>
                </a:cubicBezTo>
                <a:cubicBezTo>
                  <a:pt x="2146348" y="5195779"/>
                  <a:pt x="2150816" y="5202263"/>
                  <a:pt x="2153532" y="5209169"/>
                </a:cubicBezTo>
                <a:cubicBezTo>
                  <a:pt x="2156248" y="5216075"/>
                  <a:pt x="2157358" y="5223264"/>
                  <a:pt x="2156864" y="5230738"/>
                </a:cubicBezTo>
                <a:cubicBezTo>
                  <a:pt x="2156368" y="5238212"/>
                  <a:pt x="2154590" y="5246160"/>
                  <a:pt x="2151528" y="5254581"/>
                </a:cubicBezTo>
                <a:lnTo>
                  <a:pt x="2142058" y="5277256"/>
                </a:lnTo>
                <a:lnTo>
                  <a:pt x="2149358" y="5280621"/>
                </a:lnTo>
                <a:lnTo>
                  <a:pt x="2210860" y="5201056"/>
                </a:lnTo>
                <a:lnTo>
                  <a:pt x="2203358" y="5197598"/>
                </a:lnTo>
                <a:cubicBezTo>
                  <a:pt x="2194754" y="5201334"/>
                  <a:pt x="2188922" y="5203317"/>
                  <a:pt x="2185866" y="5203547"/>
                </a:cubicBezTo>
                <a:cubicBezTo>
                  <a:pt x="2182810" y="5203778"/>
                  <a:pt x="2179662" y="5203145"/>
                  <a:pt x="2176418" y="5201650"/>
                </a:cubicBezTo>
                <a:cubicBezTo>
                  <a:pt x="2173174" y="5200155"/>
                  <a:pt x="2168526" y="5196374"/>
                  <a:pt x="2162472" y="5190306"/>
                </a:cubicBezTo>
                <a:cubicBezTo>
                  <a:pt x="2148776" y="5176290"/>
                  <a:pt x="2135238" y="5166199"/>
                  <a:pt x="2121856" y="5160031"/>
                </a:cubicBezTo>
                <a:cubicBezTo>
                  <a:pt x="2093338" y="5146885"/>
                  <a:pt x="2061316" y="5141958"/>
                  <a:pt x="2025796" y="5145250"/>
                </a:cubicBezTo>
                <a:close/>
                <a:moveTo>
                  <a:pt x="1830658" y="5097062"/>
                </a:moveTo>
                <a:lnTo>
                  <a:pt x="1758704" y="5193093"/>
                </a:lnTo>
                <a:lnTo>
                  <a:pt x="1693652" y="5153554"/>
                </a:lnTo>
                <a:close/>
                <a:moveTo>
                  <a:pt x="1900366" y="5052437"/>
                </a:moveTo>
                <a:lnTo>
                  <a:pt x="1618066" y="5168741"/>
                </a:lnTo>
                <a:cubicBezTo>
                  <a:pt x="1592072" y="5179415"/>
                  <a:pt x="1573684" y="5185525"/>
                  <a:pt x="1562904" y="5187071"/>
                </a:cubicBezTo>
                <a:cubicBezTo>
                  <a:pt x="1552124" y="5188618"/>
                  <a:pt x="1541912" y="5186721"/>
                  <a:pt x="1532270" y="5181383"/>
                </a:cubicBezTo>
                <a:lnTo>
                  <a:pt x="1525880" y="5187165"/>
                </a:lnTo>
                <a:lnTo>
                  <a:pt x="1602378" y="5233662"/>
                </a:lnTo>
                <a:lnTo>
                  <a:pt x="1608768" y="5227879"/>
                </a:lnTo>
                <a:cubicBezTo>
                  <a:pt x="1601292" y="5222986"/>
                  <a:pt x="1596788" y="5218073"/>
                  <a:pt x="1595260" y="5213138"/>
                </a:cubicBezTo>
                <a:cubicBezTo>
                  <a:pt x="1593732" y="5208203"/>
                  <a:pt x="1594204" y="5203701"/>
                  <a:pt x="1596678" y="5199631"/>
                </a:cubicBezTo>
                <a:cubicBezTo>
                  <a:pt x="1598532" y="5196579"/>
                  <a:pt x="1601286" y="5193768"/>
                  <a:pt x="1604938" y="5191198"/>
                </a:cubicBezTo>
                <a:cubicBezTo>
                  <a:pt x="1608590" y="5188628"/>
                  <a:pt x="1615840" y="5185154"/>
                  <a:pt x="1626688" y="5180774"/>
                </a:cubicBezTo>
                <a:lnTo>
                  <a:pt x="1674696" y="5161102"/>
                </a:lnTo>
                <a:lnTo>
                  <a:pt x="1748714" y="5206092"/>
                </a:lnTo>
                <a:lnTo>
                  <a:pt x="1725718" y="5237048"/>
                </a:lnTo>
                <a:cubicBezTo>
                  <a:pt x="1715556" y="5250901"/>
                  <a:pt x="1708578" y="5259373"/>
                  <a:pt x="1704784" y="5262465"/>
                </a:cubicBezTo>
                <a:cubicBezTo>
                  <a:pt x="1699346" y="5266824"/>
                  <a:pt x="1694050" y="5269092"/>
                  <a:pt x="1688894" y="5269266"/>
                </a:cubicBezTo>
                <a:cubicBezTo>
                  <a:pt x="1681514" y="5269658"/>
                  <a:pt x="1673692" y="5267341"/>
                  <a:pt x="1665426" y="5262317"/>
                </a:cubicBezTo>
                <a:lnTo>
                  <a:pt x="1661038" y="5259650"/>
                </a:lnTo>
                <a:lnTo>
                  <a:pt x="1654650" y="5265433"/>
                </a:lnTo>
                <a:lnTo>
                  <a:pt x="1756518" y="5327351"/>
                </a:lnTo>
                <a:lnTo>
                  <a:pt x="1762908" y="5321568"/>
                </a:lnTo>
                <a:cubicBezTo>
                  <a:pt x="1753114" y="5315616"/>
                  <a:pt x="1746694" y="5310493"/>
                  <a:pt x="1743642" y="5306201"/>
                </a:cubicBezTo>
                <a:cubicBezTo>
                  <a:pt x="1740590" y="5301908"/>
                  <a:pt x="1738978" y="5297183"/>
                  <a:pt x="1738804" y="5292026"/>
                </a:cubicBezTo>
                <a:cubicBezTo>
                  <a:pt x="1738520" y="5288196"/>
                  <a:pt x="1739922" y="5283737"/>
                  <a:pt x="1743016" y="5278650"/>
                </a:cubicBezTo>
                <a:cubicBezTo>
                  <a:pt x="1744948" y="5275470"/>
                  <a:pt x="1749476" y="5269167"/>
                  <a:pt x="1756600" y="5259738"/>
                </a:cubicBezTo>
                <a:lnTo>
                  <a:pt x="1907042" y="5056495"/>
                </a:lnTo>
                <a:close/>
                <a:moveTo>
                  <a:pt x="4209536" y="5026447"/>
                </a:moveTo>
                <a:lnTo>
                  <a:pt x="3999436" y="5131390"/>
                </a:lnTo>
                <a:lnTo>
                  <a:pt x="4000730" y="5139976"/>
                </a:lnTo>
                <a:cubicBezTo>
                  <a:pt x="4010848" y="5134922"/>
                  <a:pt x="4017904" y="5132146"/>
                  <a:pt x="4021898" y="5131648"/>
                </a:cubicBezTo>
                <a:cubicBezTo>
                  <a:pt x="4025892" y="5131151"/>
                  <a:pt x="4029370" y="5131701"/>
                  <a:pt x="4032330" y="5133300"/>
                </a:cubicBezTo>
                <a:cubicBezTo>
                  <a:pt x="4035292" y="5134899"/>
                  <a:pt x="4037636" y="5137429"/>
                  <a:pt x="4039366" y="5140891"/>
                </a:cubicBezTo>
                <a:cubicBezTo>
                  <a:pt x="4043090" y="5148347"/>
                  <a:pt x="4046314" y="5159629"/>
                  <a:pt x="4049036" y="5174739"/>
                </a:cubicBezTo>
                <a:lnTo>
                  <a:pt x="4082804" y="5361748"/>
                </a:lnTo>
                <a:cubicBezTo>
                  <a:pt x="4086390" y="5381251"/>
                  <a:pt x="4087750" y="5394629"/>
                  <a:pt x="4086882" y="5401884"/>
                </a:cubicBezTo>
                <a:cubicBezTo>
                  <a:pt x="4086280" y="5407008"/>
                  <a:pt x="4083882" y="5412033"/>
                  <a:pt x="4079686" y="5416957"/>
                </a:cubicBezTo>
                <a:cubicBezTo>
                  <a:pt x="4077024" y="5420283"/>
                  <a:pt x="4070564" y="5424674"/>
                  <a:pt x="4060312" y="5430127"/>
                </a:cubicBezTo>
                <a:lnTo>
                  <a:pt x="4061408" y="5438813"/>
                </a:lnTo>
                <a:lnTo>
                  <a:pt x="4168454" y="5385345"/>
                </a:lnTo>
                <a:lnTo>
                  <a:pt x="4167160" y="5376758"/>
                </a:lnTo>
                <a:cubicBezTo>
                  <a:pt x="4152448" y="5382942"/>
                  <a:pt x="4142596" y="5385617"/>
                  <a:pt x="4137606" y="5384782"/>
                </a:cubicBezTo>
                <a:cubicBezTo>
                  <a:pt x="4132614" y="5383949"/>
                  <a:pt x="4128888" y="5381069"/>
                  <a:pt x="4126428" y="5376142"/>
                </a:cubicBezTo>
                <a:cubicBezTo>
                  <a:pt x="4124032" y="5371349"/>
                  <a:pt x="4121342" y="5360632"/>
                  <a:pt x="4118354" y="5343991"/>
                </a:cubicBezTo>
                <a:lnTo>
                  <a:pt x="4101120" y="5250537"/>
                </a:lnTo>
                <a:lnTo>
                  <a:pt x="4137068" y="5232581"/>
                </a:lnTo>
                <a:cubicBezTo>
                  <a:pt x="4151848" y="5225199"/>
                  <a:pt x="4163048" y="5222392"/>
                  <a:pt x="4170668" y="5224158"/>
                </a:cubicBezTo>
                <a:cubicBezTo>
                  <a:pt x="4178288" y="5225925"/>
                  <a:pt x="4184126" y="5230870"/>
                  <a:pt x="4188182" y="5238991"/>
                </a:cubicBezTo>
                <a:cubicBezTo>
                  <a:pt x="4190776" y="5244184"/>
                  <a:pt x="4193070" y="5251274"/>
                  <a:pt x="4195062" y="5260260"/>
                </a:cubicBezTo>
                <a:lnTo>
                  <a:pt x="4203052" y="5256269"/>
                </a:lnTo>
                <a:lnTo>
                  <a:pt x="4181932" y="5143545"/>
                </a:lnTo>
                <a:lnTo>
                  <a:pt x="4174344" y="5147335"/>
                </a:lnTo>
                <a:cubicBezTo>
                  <a:pt x="4174002" y="5167636"/>
                  <a:pt x="4171100" y="5182227"/>
                  <a:pt x="4165640" y="5191110"/>
                </a:cubicBezTo>
                <a:cubicBezTo>
                  <a:pt x="4160178" y="5199994"/>
                  <a:pt x="4149458" y="5208426"/>
                  <a:pt x="4133482" y="5216406"/>
                </a:cubicBezTo>
                <a:lnTo>
                  <a:pt x="4097932" y="5234162"/>
                </a:lnTo>
                <a:lnTo>
                  <a:pt x="4076318" y="5110955"/>
                </a:lnTo>
                <a:lnTo>
                  <a:pt x="4129642" y="5084320"/>
                </a:lnTo>
                <a:cubicBezTo>
                  <a:pt x="4148148" y="5075076"/>
                  <a:pt x="4160398" y="5069790"/>
                  <a:pt x="4166388" y="5068461"/>
                </a:cubicBezTo>
                <a:cubicBezTo>
                  <a:pt x="4175042" y="5066801"/>
                  <a:pt x="4183078" y="5067320"/>
                  <a:pt x="4190498" y="5070018"/>
                </a:cubicBezTo>
                <a:cubicBezTo>
                  <a:pt x="4197918" y="5072717"/>
                  <a:pt x="4203824" y="5078460"/>
                  <a:pt x="4208212" y="5087248"/>
                </a:cubicBezTo>
                <a:cubicBezTo>
                  <a:pt x="4210872" y="5092573"/>
                  <a:pt x="4213532" y="5099729"/>
                  <a:pt x="4216190" y="5108715"/>
                </a:cubicBezTo>
                <a:lnTo>
                  <a:pt x="4223780" y="5104925"/>
                </a:lnTo>
                <a:close/>
                <a:moveTo>
                  <a:pt x="4452722" y="4847762"/>
                </a:moveTo>
                <a:lnTo>
                  <a:pt x="4445752" y="4852597"/>
                </a:lnTo>
                <a:cubicBezTo>
                  <a:pt x="4446484" y="4860964"/>
                  <a:pt x="4446202" y="4866956"/>
                  <a:pt x="4444908" y="4870571"/>
                </a:cubicBezTo>
                <a:cubicBezTo>
                  <a:pt x="4443612" y="4874187"/>
                  <a:pt x="4441190" y="4877225"/>
                  <a:pt x="4437644" y="4879685"/>
                </a:cubicBezTo>
                <a:cubicBezTo>
                  <a:pt x="4435566" y="4881126"/>
                  <a:pt x="4433542" y="4882258"/>
                  <a:pt x="4431576" y="4883079"/>
                </a:cubicBezTo>
                <a:cubicBezTo>
                  <a:pt x="4430672" y="4883343"/>
                  <a:pt x="4425700" y="4884529"/>
                  <a:pt x="4416656" y="4886636"/>
                </a:cubicBezTo>
                <a:cubicBezTo>
                  <a:pt x="4403744" y="4889434"/>
                  <a:pt x="4395138" y="4891781"/>
                  <a:pt x="4390838" y="4893677"/>
                </a:cubicBezTo>
                <a:cubicBezTo>
                  <a:pt x="4383790" y="4896573"/>
                  <a:pt x="4376842" y="4900396"/>
                  <a:pt x="4369994" y="4905146"/>
                </a:cubicBezTo>
                <a:cubicBezTo>
                  <a:pt x="4349694" y="4919227"/>
                  <a:pt x="4337348" y="4936939"/>
                  <a:pt x="4332952" y="4958281"/>
                </a:cubicBezTo>
                <a:cubicBezTo>
                  <a:pt x="4328556" y="4979624"/>
                  <a:pt x="4332382" y="4998978"/>
                  <a:pt x="4344426" y="5016343"/>
                </a:cubicBezTo>
                <a:cubicBezTo>
                  <a:pt x="4351976" y="5027227"/>
                  <a:pt x="4361998" y="5035670"/>
                  <a:pt x="4374494" y="5041673"/>
                </a:cubicBezTo>
                <a:cubicBezTo>
                  <a:pt x="4382076" y="5045291"/>
                  <a:pt x="4396160" y="5049014"/>
                  <a:pt x="4416750" y="5052846"/>
                </a:cubicBezTo>
                <a:cubicBezTo>
                  <a:pt x="4459424" y="5061100"/>
                  <a:pt x="4487156" y="5068308"/>
                  <a:pt x="4499944" y="5074472"/>
                </a:cubicBezTo>
                <a:cubicBezTo>
                  <a:pt x="4508486" y="5078690"/>
                  <a:pt x="4515640" y="5084957"/>
                  <a:pt x="4521408" y="5093273"/>
                </a:cubicBezTo>
                <a:cubicBezTo>
                  <a:pt x="4530316" y="5106113"/>
                  <a:pt x="4534024" y="5120339"/>
                  <a:pt x="4532538" y="5135952"/>
                </a:cubicBezTo>
                <a:cubicBezTo>
                  <a:pt x="4531050" y="5151564"/>
                  <a:pt x="4522296" y="5164927"/>
                  <a:pt x="4506276" y="5176039"/>
                </a:cubicBezTo>
                <a:cubicBezTo>
                  <a:pt x="4489034" y="5187999"/>
                  <a:pt x="4471416" y="5192432"/>
                  <a:pt x="4453420" y="5189337"/>
                </a:cubicBezTo>
                <a:cubicBezTo>
                  <a:pt x="4435424" y="5186242"/>
                  <a:pt x="4420616" y="5176318"/>
                  <a:pt x="4408996" y="5159565"/>
                </a:cubicBezTo>
                <a:cubicBezTo>
                  <a:pt x="4404924" y="5153695"/>
                  <a:pt x="4400220" y="5146000"/>
                  <a:pt x="4394884" y="5136479"/>
                </a:cubicBezTo>
                <a:lnTo>
                  <a:pt x="4388648" y="5140805"/>
                </a:lnTo>
                <a:lnTo>
                  <a:pt x="4432104" y="5247322"/>
                </a:lnTo>
                <a:lnTo>
                  <a:pt x="4439074" y="5242487"/>
                </a:lnTo>
                <a:cubicBezTo>
                  <a:pt x="4436324" y="5229905"/>
                  <a:pt x="4438556" y="5221112"/>
                  <a:pt x="4445770" y="5216107"/>
                </a:cubicBezTo>
                <a:cubicBezTo>
                  <a:pt x="4448950" y="5213902"/>
                  <a:pt x="4453560" y="5212062"/>
                  <a:pt x="4459602" y="5210588"/>
                </a:cubicBezTo>
                <a:cubicBezTo>
                  <a:pt x="4477190" y="5206176"/>
                  <a:pt x="4489630" y="5202437"/>
                  <a:pt x="4496922" y="5199372"/>
                </a:cubicBezTo>
                <a:cubicBezTo>
                  <a:pt x="4504216" y="5196306"/>
                  <a:pt x="4511530" y="5192228"/>
                  <a:pt x="4518868" y="5187139"/>
                </a:cubicBezTo>
                <a:cubicBezTo>
                  <a:pt x="4533664" y="5176875"/>
                  <a:pt x="4545052" y="5164176"/>
                  <a:pt x="4553028" y="5149043"/>
                </a:cubicBezTo>
                <a:cubicBezTo>
                  <a:pt x="4561006" y="5133909"/>
                  <a:pt x="4564236" y="5118131"/>
                  <a:pt x="4562714" y="5101707"/>
                </a:cubicBezTo>
                <a:cubicBezTo>
                  <a:pt x="4561194" y="5085283"/>
                  <a:pt x="4556064" y="5070773"/>
                  <a:pt x="4547328" y="5058178"/>
                </a:cubicBezTo>
                <a:cubicBezTo>
                  <a:pt x="4539608" y="5047049"/>
                  <a:pt x="4529644" y="5038429"/>
                  <a:pt x="4517436" y="5032317"/>
                </a:cubicBezTo>
                <a:cubicBezTo>
                  <a:pt x="4505226" y="5026205"/>
                  <a:pt x="4483894" y="5020716"/>
                  <a:pt x="4453440" y="5015849"/>
                </a:cubicBezTo>
                <a:cubicBezTo>
                  <a:pt x="4422984" y="5010982"/>
                  <a:pt x="4402528" y="5006426"/>
                  <a:pt x="4392066" y="5002181"/>
                </a:cubicBezTo>
                <a:cubicBezTo>
                  <a:pt x="4381604" y="4997936"/>
                  <a:pt x="4373404" y="4991533"/>
                  <a:pt x="4367468" y="4982973"/>
                </a:cubicBezTo>
                <a:cubicBezTo>
                  <a:pt x="4360680" y="4973189"/>
                  <a:pt x="4358676" y="4961811"/>
                  <a:pt x="4361450" y="4948838"/>
                </a:cubicBezTo>
                <a:cubicBezTo>
                  <a:pt x="4364224" y="4935865"/>
                  <a:pt x="4371970" y="4924967"/>
                  <a:pt x="4384688" y="4916146"/>
                </a:cubicBezTo>
                <a:cubicBezTo>
                  <a:pt x="4400708" y="4905033"/>
                  <a:pt x="4416876" y="4900792"/>
                  <a:pt x="4433190" y="4903423"/>
                </a:cubicBezTo>
                <a:cubicBezTo>
                  <a:pt x="4449504" y="4906053"/>
                  <a:pt x="4462794" y="4914767"/>
                  <a:pt x="4473058" y="4929563"/>
                </a:cubicBezTo>
                <a:cubicBezTo>
                  <a:pt x="4476196" y="4934088"/>
                  <a:pt x="4480066" y="4940189"/>
                  <a:pt x="4484666" y="4947865"/>
                </a:cubicBezTo>
                <a:lnTo>
                  <a:pt x="4490902" y="4943539"/>
                </a:lnTo>
                <a:close/>
                <a:moveTo>
                  <a:pt x="1485942" y="4767285"/>
                </a:moveTo>
                <a:lnTo>
                  <a:pt x="1478596" y="4771918"/>
                </a:lnTo>
                <a:lnTo>
                  <a:pt x="1482198" y="4774918"/>
                </a:lnTo>
                <a:cubicBezTo>
                  <a:pt x="1491004" y="4782252"/>
                  <a:pt x="1495898" y="4788411"/>
                  <a:pt x="1496882" y="4793393"/>
                </a:cubicBezTo>
                <a:cubicBezTo>
                  <a:pt x="1497864" y="4798376"/>
                  <a:pt x="1496546" y="4803040"/>
                  <a:pt x="1492926" y="4807386"/>
                </a:cubicBezTo>
                <a:cubicBezTo>
                  <a:pt x="1487974" y="4813333"/>
                  <a:pt x="1479182" y="4820633"/>
                  <a:pt x="1466550" y="4829288"/>
                </a:cubicBezTo>
                <a:lnTo>
                  <a:pt x="1308856" y="4935602"/>
                </a:lnTo>
                <a:cubicBezTo>
                  <a:pt x="1292146" y="4947059"/>
                  <a:pt x="1280296" y="4953845"/>
                  <a:pt x="1273304" y="4955962"/>
                </a:cubicBezTo>
                <a:cubicBezTo>
                  <a:pt x="1268578" y="4957450"/>
                  <a:pt x="1263070" y="4957318"/>
                  <a:pt x="1256782" y="4955566"/>
                </a:cubicBezTo>
                <a:cubicBezTo>
                  <a:pt x="1252552" y="4954367"/>
                  <a:pt x="1245880" y="4950167"/>
                  <a:pt x="1236770" y="4942967"/>
                </a:cubicBezTo>
                <a:lnTo>
                  <a:pt x="1229254" y="4947456"/>
                </a:lnTo>
                <a:lnTo>
                  <a:pt x="1409024" y="5097185"/>
                </a:lnTo>
                <a:lnTo>
                  <a:pt x="1484844" y="5050803"/>
                </a:lnTo>
                <a:lnTo>
                  <a:pt x="1478498" y="5045517"/>
                </a:lnTo>
                <a:cubicBezTo>
                  <a:pt x="1451574" y="5056214"/>
                  <a:pt x="1428108" y="5059912"/>
                  <a:pt x="1408100" y="5056611"/>
                </a:cubicBezTo>
                <a:cubicBezTo>
                  <a:pt x="1388090" y="5053310"/>
                  <a:pt x="1366936" y="5042373"/>
                  <a:pt x="1344636" y="5023800"/>
                </a:cubicBezTo>
                <a:lnTo>
                  <a:pt x="1324052" y="5006655"/>
                </a:lnTo>
                <a:cubicBezTo>
                  <a:pt x="1316276" y="5000179"/>
                  <a:pt x="1312082" y="4995330"/>
                  <a:pt x="1311472" y="4992110"/>
                </a:cubicBezTo>
                <a:cubicBezTo>
                  <a:pt x="1310518" y="4987442"/>
                  <a:pt x="1311278" y="4983621"/>
                  <a:pt x="1313754" y="4980647"/>
                </a:cubicBezTo>
                <a:cubicBezTo>
                  <a:pt x="1316994" y="4976759"/>
                  <a:pt x="1322794" y="4972003"/>
                  <a:pt x="1331158" y="4966380"/>
                </a:cubicBezTo>
                <a:lnTo>
                  <a:pt x="1417778" y="4908076"/>
                </a:lnTo>
                <a:lnTo>
                  <a:pt x="1439908" y="4926506"/>
                </a:lnTo>
                <a:cubicBezTo>
                  <a:pt x="1451114" y="4935841"/>
                  <a:pt x="1457866" y="4942675"/>
                  <a:pt x="1460164" y="4947009"/>
                </a:cubicBezTo>
                <a:cubicBezTo>
                  <a:pt x="1462460" y="4951344"/>
                  <a:pt x="1463372" y="4955831"/>
                  <a:pt x="1462896" y="4960471"/>
                </a:cubicBezTo>
                <a:cubicBezTo>
                  <a:pt x="1462422" y="4965111"/>
                  <a:pt x="1460136" y="4969890"/>
                  <a:pt x="1456040" y="4974808"/>
                </a:cubicBezTo>
                <a:cubicBezTo>
                  <a:pt x="1451850" y="4979839"/>
                  <a:pt x="1445772" y="4985043"/>
                  <a:pt x="1437808" y="4990419"/>
                </a:cubicBezTo>
                <a:lnTo>
                  <a:pt x="1444670" y="4996134"/>
                </a:lnTo>
                <a:lnTo>
                  <a:pt x="1538806" y="4931597"/>
                </a:lnTo>
                <a:lnTo>
                  <a:pt x="1532460" y="4926310"/>
                </a:lnTo>
                <a:cubicBezTo>
                  <a:pt x="1516760" y="4934928"/>
                  <a:pt x="1503446" y="4938704"/>
                  <a:pt x="1492518" y="4937640"/>
                </a:cubicBezTo>
                <a:cubicBezTo>
                  <a:pt x="1481588" y="4936576"/>
                  <a:pt x="1468348" y="4929567"/>
                  <a:pt x="1452796" y="4916613"/>
                </a:cubicBezTo>
                <a:lnTo>
                  <a:pt x="1431010" y="4898468"/>
                </a:lnTo>
                <a:lnTo>
                  <a:pt x="1534178" y="4828670"/>
                </a:lnTo>
                <a:lnTo>
                  <a:pt x="1563682" y="4853243"/>
                </a:lnTo>
                <a:cubicBezTo>
                  <a:pt x="1583466" y="4869721"/>
                  <a:pt x="1595244" y="4881275"/>
                  <a:pt x="1599020" y="4887906"/>
                </a:cubicBezTo>
                <a:cubicBezTo>
                  <a:pt x="1604168" y="4896841"/>
                  <a:pt x="1606494" y="4905558"/>
                  <a:pt x="1606000" y="4914057"/>
                </a:cubicBezTo>
                <a:cubicBezTo>
                  <a:pt x="1605546" y="4920651"/>
                  <a:pt x="1602794" y="4926978"/>
                  <a:pt x="1597746" y="4933039"/>
                </a:cubicBezTo>
                <a:cubicBezTo>
                  <a:pt x="1594792" y="4936584"/>
                  <a:pt x="1590726" y="4940653"/>
                  <a:pt x="1585544" y="4945247"/>
                </a:cubicBezTo>
                <a:lnTo>
                  <a:pt x="1591890" y="4950533"/>
                </a:lnTo>
                <a:lnTo>
                  <a:pt x="1653018" y="4906442"/>
                </a:lnTo>
                <a:close/>
                <a:moveTo>
                  <a:pt x="4663600" y="4664326"/>
                </a:moveTo>
                <a:lnTo>
                  <a:pt x="4657328" y="4669702"/>
                </a:lnTo>
                <a:cubicBezTo>
                  <a:pt x="4657136" y="4679080"/>
                  <a:pt x="4656504" y="4685206"/>
                  <a:pt x="4655440" y="4688080"/>
                </a:cubicBezTo>
                <a:cubicBezTo>
                  <a:pt x="4654374" y="4690953"/>
                  <a:pt x="4652486" y="4693552"/>
                  <a:pt x="4649774" y="4695877"/>
                </a:cubicBezTo>
                <a:cubicBezTo>
                  <a:pt x="4647062" y="4698201"/>
                  <a:pt x="4641686" y="4700849"/>
                  <a:pt x="4633648" y="4703819"/>
                </a:cubicBezTo>
                <a:cubicBezTo>
                  <a:pt x="4615196" y="4710421"/>
                  <a:pt x="4600376" y="4718516"/>
                  <a:pt x="4589190" y="4728105"/>
                </a:cubicBezTo>
                <a:cubicBezTo>
                  <a:pt x="4565346" y="4748542"/>
                  <a:pt x="4547512" y="4775588"/>
                  <a:pt x="4535688" y="4809246"/>
                </a:cubicBezTo>
                <a:cubicBezTo>
                  <a:pt x="4523864" y="4842903"/>
                  <a:pt x="4521396" y="4877360"/>
                  <a:pt x="4528290" y="4912615"/>
                </a:cubicBezTo>
                <a:cubicBezTo>
                  <a:pt x="4535182" y="4947871"/>
                  <a:pt x="4549380" y="4978042"/>
                  <a:pt x="4570880" y="5003128"/>
                </a:cubicBezTo>
                <a:cubicBezTo>
                  <a:pt x="4584926" y="5019513"/>
                  <a:pt x="4601834" y="5031580"/>
                  <a:pt x="4621608" y="5039328"/>
                </a:cubicBezTo>
                <a:cubicBezTo>
                  <a:pt x="4641384" y="5047077"/>
                  <a:pt x="4661868" y="5048679"/>
                  <a:pt x="4683064" y="5044135"/>
                </a:cubicBezTo>
                <a:cubicBezTo>
                  <a:pt x="4704260" y="5039591"/>
                  <a:pt x="4724236" y="5029280"/>
                  <a:pt x="4742994" y="5013202"/>
                </a:cubicBezTo>
                <a:cubicBezTo>
                  <a:pt x="4764126" y="4995090"/>
                  <a:pt x="4778266" y="4974884"/>
                  <a:pt x="4785418" y="4952583"/>
                </a:cubicBezTo>
                <a:cubicBezTo>
                  <a:pt x="4792568" y="4930282"/>
                  <a:pt x="4793884" y="4903917"/>
                  <a:pt x="4789366" y="4873488"/>
                </a:cubicBezTo>
                <a:lnTo>
                  <a:pt x="4781400" y="4880316"/>
                </a:lnTo>
                <a:cubicBezTo>
                  <a:pt x="4783384" y="4903901"/>
                  <a:pt x="4781250" y="4924450"/>
                  <a:pt x="4774994" y="4941965"/>
                </a:cubicBezTo>
                <a:cubicBezTo>
                  <a:pt x="4768738" y="4959480"/>
                  <a:pt x="4757756" y="4974969"/>
                  <a:pt x="4742050" y="4988432"/>
                </a:cubicBezTo>
                <a:cubicBezTo>
                  <a:pt x="4721258" y="5006253"/>
                  <a:pt x="4698674" y="5014094"/>
                  <a:pt x="4674300" y="5011955"/>
                </a:cubicBezTo>
                <a:cubicBezTo>
                  <a:pt x="4649924" y="5009815"/>
                  <a:pt x="4628196" y="4997616"/>
                  <a:pt x="4609116" y="4975354"/>
                </a:cubicBezTo>
                <a:cubicBezTo>
                  <a:pt x="4590422" y="4953546"/>
                  <a:pt x="4576492" y="4928145"/>
                  <a:pt x="4567322" y="4899153"/>
                </a:cubicBezTo>
                <a:cubicBezTo>
                  <a:pt x="4556200" y="4863994"/>
                  <a:pt x="4554248" y="4831071"/>
                  <a:pt x="4561464" y="4800384"/>
                </a:cubicBezTo>
                <a:cubicBezTo>
                  <a:pt x="4567114" y="4776331"/>
                  <a:pt x="4580052" y="4755636"/>
                  <a:pt x="4600280" y="4738299"/>
                </a:cubicBezTo>
                <a:cubicBezTo>
                  <a:pt x="4607850" y="4731810"/>
                  <a:pt x="4615688" y="4727004"/>
                  <a:pt x="4623792" y="4723880"/>
                </a:cubicBezTo>
                <a:cubicBezTo>
                  <a:pt x="4631896" y="4720757"/>
                  <a:pt x="4639652" y="4719401"/>
                  <a:pt x="4647060" y="4719812"/>
                </a:cubicBezTo>
                <a:cubicBezTo>
                  <a:pt x="4654470" y="4720224"/>
                  <a:pt x="4661468" y="4722214"/>
                  <a:pt x="4668054" y="4725781"/>
                </a:cubicBezTo>
                <a:cubicBezTo>
                  <a:pt x="4674640" y="4729349"/>
                  <a:pt x="4681122" y="4734281"/>
                  <a:pt x="4687498" y="4740576"/>
                </a:cubicBezTo>
                <a:lnTo>
                  <a:pt x="4704158" y="4758640"/>
                </a:lnTo>
                <a:lnTo>
                  <a:pt x="4710260" y="4753410"/>
                </a:lnTo>
                <a:close/>
                <a:moveTo>
                  <a:pt x="1335780" y="4645129"/>
                </a:moveTo>
                <a:cubicBezTo>
                  <a:pt x="1313998" y="4644484"/>
                  <a:pt x="1295596" y="4651592"/>
                  <a:pt x="1280570" y="4666454"/>
                </a:cubicBezTo>
                <a:cubicBezTo>
                  <a:pt x="1271154" y="4675769"/>
                  <a:pt x="1264568" y="4687099"/>
                  <a:pt x="1260812" y="4700444"/>
                </a:cubicBezTo>
                <a:cubicBezTo>
                  <a:pt x="1258558" y="4708535"/>
                  <a:pt x="1257320" y="4723052"/>
                  <a:pt x="1257100" y="4743993"/>
                </a:cubicBezTo>
                <a:cubicBezTo>
                  <a:pt x="1256338" y="4787452"/>
                  <a:pt x="1254026" y="4816012"/>
                  <a:pt x="1250162" y="4829672"/>
                </a:cubicBezTo>
                <a:cubicBezTo>
                  <a:pt x="1247482" y="4838813"/>
                  <a:pt x="1242544" y="4846943"/>
                  <a:pt x="1235348" y="4854060"/>
                </a:cubicBezTo>
                <a:cubicBezTo>
                  <a:pt x="1224238" y="4865049"/>
                  <a:pt x="1210866" y="4871159"/>
                  <a:pt x="1195232" y="4872389"/>
                </a:cubicBezTo>
                <a:cubicBezTo>
                  <a:pt x="1179596" y="4873620"/>
                  <a:pt x="1164924" y="4867304"/>
                  <a:pt x="1151214" y="4853443"/>
                </a:cubicBezTo>
                <a:cubicBezTo>
                  <a:pt x="1136456" y="4838524"/>
                  <a:pt x="1129048" y="4821935"/>
                  <a:pt x="1128990" y="4803676"/>
                </a:cubicBezTo>
                <a:cubicBezTo>
                  <a:pt x="1128932" y="4785416"/>
                  <a:pt x="1136150" y="4769117"/>
                  <a:pt x="1150646" y="4754779"/>
                </a:cubicBezTo>
                <a:cubicBezTo>
                  <a:pt x="1155724" y="4749755"/>
                  <a:pt x="1162492" y="4743793"/>
                  <a:pt x="1170948" y="4736893"/>
                </a:cubicBezTo>
                <a:lnTo>
                  <a:pt x="1165612" y="4731497"/>
                </a:lnTo>
                <a:lnTo>
                  <a:pt x="1068194" y="4792689"/>
                </a:lnTo>
                <a:lnTo>
                  <a:pt x="1074160" y="4798720"/>
                </a:lnTo>
                <a:cubicBezTo>
                  <a:pt x="1086080" y="4793839"/>
                  <a:pt x="1095126" y="4794520"/>
                  <a:pt x="1101302" y="4800762"/>
                </a:cubicBezTo>
                <a:cubicBezTo>
                  <a:pt x="1104022" y="4803513"/>
                  <a:pt x="1106630" y="4807737"/>
                  <a:pt x="1109126" y="4813434"/>
                </a:cubicBezTo>
                <a:cubicBezTo>
                  <a:pt x="1116506" y="4829996"/>
                  <a:pt x="1122336" y="4841604"/>
                  <a:pt x="1126616" y="4848258"/>
                </a:cubicBezTo>
                <a:cubicBezTo>
                  <a:pt x="1130894" y="4854911"/>
                  <a:pt x="1136174" y="4861412"/>
                  <a:pt x="1142452" y="4867760"/>
                </a:cubicBezTo>
                <a:cubicBezTo>
                  <a:pt x="1155118" y="4880563"/>
                  <a:pt x="1169590" y="4889588"/>
                  <a:pt x="1185874" y="4894833"/>
                </a:cubicBezTo>
                <a:cubicBezTo>
                  <a:pt x="1202158" y="4900079"/>
                  <a:pt x="1218256" y="4900535"/>
                  <a:pt x="1234172" y="4896201"/>
                </a:cubicBezTo>
                <a:cubicBezTo>
                  <a:pt x="1250086" y="4891868"/>
                  <a:pt x="1263492" y="4884311"/>
                  <a:pt x="1274392" y="4873531"/>
                </a:cubicBezTo>
                <a:cubicBezTo>
                  <a:pt x="1284020" y="4864007"/>
                  <a:pt x="1290790" y="4852704"/>
                  <a:pt x="1294702" y="4839623"/>
                </a:cubicBezTo>
                <a:cubicBezTo>
                  <a:pt x="1298616" y="4826542"/>
                  <a:pt x="1300340" y="4804583"/>
                  <a:pt x="1299876" y="4773745"/>
                </a:cubicBezTo>
                <a:cubicBezTo>
                  <a:pt x="1299414" y="4742908"/>
                  <a:pt x="1300368" y="4721970"/>
                  <a:pt x="1302744" y="4710933"/>
                </a:cubicBezTo>
                <a:cubicBezTo>
                  <a:pt x="1305120" y="4699896"/>
                  <a:pt x="1310010" y="4690715"/>
                  <a:pt x="1317418" y="4683388"/>
                </a:cubicBezTo>
                <a:cubicBezTo>
                  <a:pt x="1325882" y="4675015"/>
                  <a:pt x="1336744" y="4671075"/>
                  <a:pt x="1350000" y="4671568"/>
                </a:cubicBezTo>
                <a:cubicBezTo>
                  <a:pt x="1363258" y="4672062"/>
                  <a:pt x="1375330" y="4677810"/>
                  <a:pt x="1386214" y="4688814"/>
                </a:cubicBezTo>
                <a:cubicBezTo>
                  <a:pt x="1399924" y="4702675"/>
                  <a:pt x="1406894" y="4717868"/>
                  <a:pt x="1407118" y="4734392"/>
                </a:cubicBezTo>
                <a:cubicBezTo>
                  <a:pt x="1407344" y="4750915"/>
                  <a:pt x="1401056" y="4765509"/>
                  <a:pt x="1388254" y="4778173"/>
                </a:cubicBezTo>
                <a:cubicBezTo>
                  <a:pt x="1384338" y="4782046"/>
                  <a:pt x="1378996" y="4786910"/>
                  <a:pt x="1372230" y="4792767"/>
                </a:cubicBezTo>
                <a:lnTo>
                  <a:pt x="1377568" y="4798163"/>
                </a:lnTo>
                <a:lnTo>
                  <a:pt x="1465316" y="4744022"/>
                </a:lnTo>
                <a:lnTo>
                  <a:pt x="1459350" y="4737991"/>
                </a:lnTo>
                <a:cubicBezTo>
                  <a:pt x="1451236" y="4740157"/>
                  <a:pt x="1445284" y="4740914"/>
                  <a:pt x="1441500" y="4740262"/>
                </a:cubicBezTo>
                <a:cubicBezTo>
                  <a:pt x="1437714" y="4739610"/>
                  <a:pt x="1434304" y="4737749"/>
                  <a:pt x="1431270" y="4734681"/>
                </a:cubicBezTo>
                <a:cubicBezTo>
                  <a:pt x="1429490" y="4732882"/>
                  <a:pt x="1428026" y="4731085"/>
                  <a:pt x="1426878" y="4729290"/>
                </a:cubicBezTo>
                <a:cubicBezTo>
                  <a:pt x="1426462" y="4728446"/>
                  <a:pt x="1424436" y="4723751"/>
                  <a:pt x="1420800" y="4715207"/>
                </a:cubicBezTo>
                <a:cubicBezTo>
                  <a:pt x="1415814" y="4702973"/>
                  <a:pt x="1412018" y="4694901"/>
                  <a:pt x="1409408" y="4690993"/>
                </a:cubicBezTo>
                <a:cubicBezTo>
                  <a:pt x="1405338" y="4684551"/>
                  <a:pt x="1400374" y="4678368"/>
                  <a:pt x="1394512" y="4672442"/>
                </a:cubicBezTo>
                <a:cubicBezTo>
                  <a:pt x="1377138" y="4654878"/>
                  <a:pt x="1357560" y="4645773"/>
                  <a:pt x="1335780" y="4645129"/>
                </a:cubicBezTo>
                <a:close/>
                <a:moveTo>
                  <a:pt x="4769920" y="4556743"/>
                </a:moveTo>
                <a:lnTo>
                  <a:pt x="4688024" y="4640273"/>
                </a:lnTo>
                <a:lnTo>
                  <a:pt x="4692048" y="4647968"/>
                </a:lnTo>
                <a:cubicBezTo>
                  <a:pt x="4700070" y="4639785"/>
                  <a:pt x="4705968" y="4634781"/>
                  <a:pt x="4709738" y="4632954"/>
                </a:cubicBezTo>
                <a:cubicBezTo>
                  <a:pt x="4713508" y="4631128"/>
                  <a:pt x="4717028" y="4630462"/>
                  <a:pt x="4720296" y="4630956"/>
                </a:cubicBezTo>
                <a:cubicBezTo>
                  <a:pt x="4723562" y="4631450"/>
                  <a:pt x="4726578" y="4633051"/>
                  <a:pt x="4729340" y="4635760"/>
                </a:cubicBezTo>
                <a:cubicBezTo>
                  <a:pt x="4734868" y="4641178"/>
                  <a:pt x="4741488" y="4650795"/>
                  <a:pt x="4749200" y="4664611"/>
                </a:cubicBezTo>
                <a:lnTo>
                  <a:pt x="4842712" y="4830076"/>
                </a:lnTo>
                <a:cubicBezTo>
                  <a:pt x="4851924" y="4846403"/>
                  <a:pt x="4857308" y="4858769"/>
                  <a:pt x="4858864" y="4867172"/>
                </a:cubicBezTo>
                <a:cubicBezTo>
                  <a:pt x="4859864" y="4872530"/>
                  <a:pt x="4858976" y="4878432"/>
                  <a:pt x="4856196" y="4884880"/>
                </a:cubicBezTo>
                <a:cubicBezTo>
                  <a:pt x="4854660" y="4888999"/>
                  <a:pt x="4849620" y="4895627"/>
                  <a:pt x="4841080" y="4904762"/>
                </a:cubicBezTo>
                <a:lnTo>
                  <a:pt x="4844790" y="4912776"/>
                </a:lnTo>
                <a:lnTo>
                  <a:pt x="4932000" y="4823827"/>
                </a:lnTo>
                <a:lnTo>
                  <a:pt x="4927822" y="4816291"/>
                </a:lnTo>
                <a:cubicBezTo>
                  <a:pt x="4918120" y="4824912"/>
                  <a:pt x="4911330" y="4830188"/>
                  <a:pt x="4907456" y="4832121"/>
                </a:cubicBezTo>
                <a:cubicBezTo>
                  <a:pt x="4903580" y="4834053"/>
                  <a:pt x="4900062" y="4834772"/>
                  <a:pt x="4896900" y="4834277"/>
                </a:cubicBezTo>
                <a:cubicBezTo>
                  <a:pt x="4893738" y="4833782"/>
                  <a:pt x="4890828" y="4832232"/>
                  <a:pt x="4888172" y="4829627"/>
                </a:cubicBezTo>
                <a:cubicBezTo>
                  <a:pt x="4884876" y="4826397"/>
                  <a:pt x="4878892" y="4817195"/>
                  <a:pt x="4870218" y="4802021"/>
                </a:cubicBezTo>
                <a:lnTo>
                  <a:pt x="4776552" y="4636715"/>
                </a:lnTo>
                <a:cubicBezTo>
                  <a:pt x="4766910" y="4619550"/>
                  <a:pt x="4761348" y="4607792"/>
                  <a:pt x="4759864" y="4601439"/>
                </a:cubicBezTo>
                <a:cubicBezTo>
                  <a:pt x="4758380" y="4595087"/>
                  <a:pt x="4758920" y="4588477"/>
                  <a:pt x="4761484" y="4581611"/>
                </a:cubicBezTo>
                <a:cubicBezTo>
                  <a:pt x="4763120" y="4576754"/>
                  <a:pt x="4767324" y="4570977"/>
                  <a:pt x="4774100" y="4564280"/>
                </a:cubicBezTo>
                <a:close/>
                <a:moveTo>
                  <a:pt x="1169446" y="4430951"/>
                </a:moveTo>
                <a:lnTo>
                  <a:pt x="1161352" y="4434097"/>
                </a:lnTo>
                <a:lnTo>
                  <a:pt x="1164316" y="4437730"/>
                </a:lnTo>
                <a:cubicBezTo>
                  <a:pt x="1171562" y="4446609"/>
                  <a:pt x="1175192" y="4453587"/>
                  <a:pt x="1175206" y="4458666"/>
                </a:cubicBezTo>
                <a:cubicBezTo>
                  <a:pt x="1175220" y="4463745"/>
                  <a:pt x="1173036" y="4468072"/>
                  <a:pt x="1168654" y="4471647"/>
                </a:cubicBezTo>
                <a:cubicBezTo>
                  <a:pt x="1162658" y="4476540"/>
                  <a:pt x="1152634" y="4482030"/>
                  <a:pt x="1138584" y="4488116"/>
                </a:cubicBezTo>
                <a:lnTo>
                  <a:pt x="963506" y="4562399"/>
                </a:lnTo>
                <a:cubicBezTo>
                  <a:pt x="944920" y="4570458"/>
                  <a:pt x="931992" y="4574860"/>
                  <a:pt x="924724" y="4575604"/>
                </a:cubicBezTo>
                <a:cubicBezTo>
                  <a:pt x="919800" y="4576163"/>
                  <a:pt x="914420" y="4574984"/>
                  <a:pt x="908580" y="4572065"/>
                </a:cubicBezTo>
                <a:cubicBezTo>
                  <a:pt x="904656" y="4570080"/>
                  <a:pt x="898910" y="4564685"/>
                  <a:pt x="891340" y="4555879"/>
                </a:cubicBezTo>
                <a:lnTo>
                  <a:pt x="883106" y="4558853"/>
                </a:lnTo>
                <a:lnTo>
                  <a:pt x="1031016" y="4740122"/>
                </a:lnTo>
                <a:lnTo>
                  <a:pt x="1114290" y="4709054"/>
                </a:lnTo>
                <a:lnTo>
                  <a:pt x="1109068" y="4702654"/>
                </a:lnTo>
                <a:cubicBezTo>
                  <a:pt x="1080600" y="4708020"/>
                  <a:pt x="1056858" y="4707174"/>
                  <a:pt x="1037846" y="4700117"/>
                </a:cubicBezTo>
                <a:cubicBezTo>
                  <a:pt x="1018834" y="4693060"/>
                  <a:pt x="1000154" y="4678289"/>
                  <a:pt x="981806" y="4655803"/>
                </a:cubicBezTo>
                <a:lnTo>
                  <a:pt x="964870" y="4635047"/>
                </a:lnTo>
                <a:cubicBezTo>
                  <a:pt x="958472" y="4627206"/>
                  <a:pt x="955280" y="4621646"/>
                  <a:pt x="955296" y="4618369"/>
                </a:cubicBezTo>
                <a:cubicBezTo>
                  <a:pt x="955250" y="4613604"/>
                  <a:pt x="956726" y="4609999"/>
                  <a:pt x="959724" y="4607552"/>
                </a:cubicBezTo>
                <a:cubicBezTo>
                  <a:pt x="963644" y="4604353"/>
                  <a:pt x="970246" y="4600791"/>
                  <a:pt x="979530" y="4596866"/>
                </a:cubicBezTo>
                <a:lnTo>
                  <a:pt x="1075680" y="4556155"/>
                </a:lnTo>
                <a:lnTo>
                  <a:pt x="1093886" y="4578468"/>
                </a:lnTo>
                <a:cubicBezTo>
                  <a:pt x="1103108" y="4589768"/>
                  <a:pt x="1108432" y="4597765"/>
                  <a:pt x="1109860" y="4602458"/>
                </a:cubicBezTo>
                <a:cubicBezTo>
                  <a:pt x="1111290" y="4607151"/>
                  <a:pt x="1111328" y="4611730"/>
                  <a:pt x="1109976" y="4616194"/>
                </a:cubicBezTo>
                <a:cubicBezTo>
                  <a:pt x="1108624" y="4620659"/>
                  <a:pt x="1105470" y="4624914"/>
                  <a:pt x="1100512" y="4628960"/>
                </a:cubicBezTo>
                <a:cubicBezTo>
                  <a:pt x="1095438" y="4633100"/>
                  <a:pt x="1088480" y="4637049"/>
                  <a:pt x="1079636" y="4640807"/>
                </a:cubicBezTo>
                <a:lnTo>
                  <a:pt x="1085282" y="4647725"/>
                </a:lnTo>
                <a:lnTo>
                  <a:pt x="1190000" y="4602329"/>
                </a:lnTo>
                <a:lnTo>
                  <a:pt x="1184778" y="4595929"/>
                </a:lnTo>
                <a:cubicBezTo>
                  <a:pt x="1167722" y="4601394"/>
                  <a:pt x="1153932" y="4602561"/>
                  <a:pt x="1143408" y="4599432"/>
                </a:cubicBezTo>
                <a:cubicBezTo>
                  <a:pt x="1132882" y="4596303"/>
                  <a:pt x="1121222" y="4586897"/>
                  <a:pt x="1108426" y="4571215"/>
                </a:cubicBezTo>
                <a:lnTo>
                  <a:pt x="1090502" y="4549248"/>
                </a:lnTo>
                <a:lnTo>
                  <a:pt x="1205088" y="4500409"/>
                </a:lnTo>
                <a:lnTo>
                  <a:pt x="1229364" y="4530159"/>
                </a:lnTo>
                <a:cubicBezTo>
                  <a:pt x="1245642" y="4550108"/>
                  <a:pt x="1255000" y="4563697"/>
                  <a:pt x="1257440" y="4570925"/>
                </a:cubicBezTo>
                <a:cubicBezTo>
                  <a:pt x="1260790" y="4580679"/>
                  <a:pt x="1261412" y="4589680"/>
                  <a:pt x="1259306" y="4597929"/>
                </a:cubicBezTo>
                <a:cubicBezTo>
                  <a:pt x="1257600" y="4604314"/>
                  <a:pt x="1253692" y="4610000"/>
                  <a:pt x="1247582" y="4614987"/>
                </a:cubicBezTo>
                <a:cubicBezTo>
                  <a:pt x="1244006" y="4617904"/>
                  <a:pt x="1239238" y="4621123"/>
                  <a:pt x="1233274" y="4624644"/>
                </a:cubicBezTo>
                <a:lnTo>
                  <a:pt x="1238496" y="4631043"/>
                </a:lnTo>
                <a:lnTo>
                  <a:pt x="1306912" y="4599421"/>
                </a:lnTo>
                <a:close/>
                <a:moveTo>
                  <a:pt x="4919780" y="4374160"/>
                </a:moveTo>
                <a:lnTo>
                  <a:pt x="4780652" y="4541261"/>
                </a:lnTo>
                <a:lnTo>
                  <a:pt x="4785286" y="4548605"/>
                </a:lnTo>
                <a:lnTo>
                  <a:pt x="4788286" y="4545002"/>
                </a:lnTo>
                <a:cubicBezTo>
                  <a:pt x="4795620" y="4536195"/>
                  <a:pt x="4801776" y="4531300"/>
                  <a:pt x="4806760" y="4530316"/>
                </a:cubicBezTo>
                <a:cubicBezTo>
                  <a:pt x="4811742" y="4529333"/>
                  <a:pt x="4816406" y="4530650"/>
                  <a:pt x="4820752" y="4534269"/>
                </a:cubicBezTo>
                <a:cubicBezTo>
                  <a:pt x="4826700" y="4539221"/>
                  <a:pt x="4834002" y="4548012"/>
                  <a:pt x="4842658" y="4560642"/>
                </a:cubicBezTo>
                <a:lnTo>
                  <a:pt x="4949000" y="4718318"/>
                </a:lnTo>
                <a:cubicBezTo>
                  <a:pt x="4960460" y="4735024"/>
                  <a:pt x="4967248" y="4746874"/>
                  <a:pt x="4969366" y="4753867"/>
                </a:cubicBezTo>
                <a:cubicBezTo>
                  <a:pt x="4970856" y="4758592"/>
                  <a:pt x="4970724" y="4764099"/>
                  <a:pt x="4968974" y="4770388"/>
                </a:cubicBezTo>
                <a:cubicBezTo>
                  <a:pt x="4967776" y="4774619"/>
                  <a:pt x="4963576" y="4781290"/>
                  <a:pt x="4956378" y="4790401"/>
                </a:cubicBezTo>
                <a:lnTo>
                  <a:pt x="4960868" y="4797917"/>
                </a:lnTo>
                <a:lnTo>
                  <a:pt x="5110566" y="4618120"/>
                </a:lnTo>
                <a:lnTo>
                  <a:pt x="5064170" y="4542309"/>
                </a:lnTo>
                <a:lnTo>
                  <a:pt x="5058884" y="4548657"/>
                </a:lnTo>
                <a:cubicBezTo>
                  <a:pt x="5069588" y="4575578"/>
                  <a:pt x="5073290" y="4599043"/>
                  <a:pt x="5069992" y="4619053"/>
                </a:cubicBezTo>
                <a:cubicBezTo>
                  <a:pt x="5066694" y="4639062"/>
                  <a:pt x="5055762" y="4660219"/>
                  <a:pt x="5037192" y="4682522"/>
                </a:cubicBezTo>
                <a:lnTo>
                  <a:pt x="5020052" y="4703109"/>
                </a:lnTo>
                <a:cubicBezTo>
                  <a:pt x="5013576" y="4710887"/>
                  <a:pt x="5008728" y="4715081"/>
                  <a:pt x="5005508" y="4715692"/>
                </a:cubicBezTo>
                <a:cubicBezTo>
                  <a:pt x="5000840" y="4716647"/>
                  <a:pt x="4997018" y="4715886"/>
                  <a:pt x="4994044" y="4713410"/>
                </a:cubicBezTo>
                <a:cubicBezTo>
                  <a:pt x="4990156" y="4710173"/>
                  <a:pt x="4985400" y="4704372"/>
                  <a:pt x="4979774" y="4696010"/>
                </a:cubicBezTo>
                <a:lnTo>
                  <a:pt x="4921456" y="4609399"/>
                </a:lnTo>
                <a:lnTo>
                  <a:pt x="4939882" y="4587268"/>
                </a:lnTo>
                <a:cubicBezTo>
                  <a:pt x="4949214" y="4576059"/>
                  <a:pt x="4956048" y="4569306"/>
                  <a:pt x="4960382" y="4567008"/>
                </a:cubicBezTo>
                <a:cubicBezTo>
                  <a:pt x="4964716" y="4564709"/>
                  <a:pt x="4969202" y="4563798"/>
                  <a:pt x="4973844" y="4564272"/>
                </a:cubicBezTo>
                <a:cubicBezTo>
                  <a:pt x="4978484" y="4564746"/>
                  <a:pt x="4983262" y="4567031"/>
                  <a:pt x="4988180" y="4571126"/>
                </a:cubicBezTo>
                <a:cubicBezTo>
                  <a:pt x="4993212" y="4575315"/>
                  <a:pt x="4998418" y="4581392"/>
                  <a:pt x="5003794" y="4589355"/>
                </a:cubicBezTo>
                <a:lnTo>
                  <a:pt x="5009508" y="4582492"/>
                </a:lnTo>
                <a:lnTo>
                  <a:pt x="4944954" y="4488368"/>
                </a:lnTo>
                <a:lnTo>
                  <a:pt x="4939670" y="4494715"/>
                </a:lnTo>
                <a:cubicBezTo>
                  <a:pt x="4948290" y="4510413"/>
                  <a:pt x="4952068" y="4523726"/>
                  <a:pt x="4951006" y="4534655"/>
                </a:cubicBezTo>
                <a:cubicBezTo>
                  <a:pt x="4949944" y="4545584"/>
                  <a:pt x="4942936" y="4558826"/>
                  <a:pt x="4929986" y="4574381"/>
                </a:cubicBezTo>
                <a:lnTo>
                  <a:pt x="4911846" y="4596169"/>
                </a:lnTo>
                <a:lnTo>
                  <a:pt x="4842028" y="4493014"/>
                </a:lnTo>
                <a:lnTo>
                  <a:pt x="4866598" y="4463506"/>
                </a:lnTo>
                <a:cubicBezTo>
                  <a:pt x="4883072" y="4443719"/>
                  <a:pt x="4894624" y="4431938"/>
                  <a:pt x="4901254" y="4428162"/>
                </a:cubicBezTo>
                <a:cubicBezTo>
                  <a:pt x="4910188" y="4423013"/>
                  <a:pt x="4918904" y="4420684"/>
                  <a:pt x="4927404" y="4421176"/>
                </a:cubicBezTo>
                <a:cubicBezTo>
                  <a:pt x="4933996" y="4421630"/>
                  <a:pt x="4940324" y="4424381"/>
                  <a:pt x="4946388" y="4429428"/>
                </a:cubicBezTo>
                <a:cubicBezTo>
                  <a:pt x="4949932" y="4432380"/>
                  <a:pt x="4954002" y="4436447"/>
                  <a:pt x="4958596" y="4441628"/>
                </a:cubicBezTo>
                <a:lnTo>
                  <a:pt x="4963882" y="4435280"/>
                </a:lnTo>
                <a:close/>
                <a:moveTo>
                  <a:pt x="1001130" y="4186448"/>
                </a:moveTo>
                <a:lnTo>
                  <a:pt x="992864" y="4188882"/>
                </a:lnTo>
                <a:cubicBezTo>
                  <a:pt x="1000102" y="4200863"/>
                  <a:pt x="1004116" y="4210543"/>
                  <a:pt x="1004910" y="4217921"/>
                </a:cubicBezTo>
                <a:cubicBezTo>
                  <a:pt x="1005704" y="4225300"/>
                  <a:pt x="1003934" y="4233854"/>
                  <a:pt x="999600" y="4243582"/>
                </a:cubicBezTo>
                <a:lnTo>
                  <a:pt x="790296" y="4307738"/>
                </a:lnTo>
                <a:cubicBezTo>
                  <a:pt x="771648" y="4313446"/>
                  <a:pt x="758402" y="4316271"/>
                  <a:pt x="750560" y="4316213"/>
                </a:cubicBezTo>
                <a:cubicBezTo>
                  <a:pt x="745320" y="4316063"/>
                  <a:pt x="739914" y="4314158"/>
                  <a:pt x="734348" y="4310496"/>
                </a:cubicBezTo>
                <a:cubicBezTo>
                  <a:pt x="730662" y="4308096"/>
                  <a:pt x="725456" y="4301982"/>
                  <a:pt x="718728" y="4292155"/>
                </a:cubicBezTo>
                <a:lnTo>
                  <a:pt x="710098" y="4294027"/>
                </a:lnTo>
                <a:lnTo>
                  <a:pt x="761842" y="4373819"/>
                </a:lnTo>
                <a:lnTo>
                  <a:pt x="769986" y="4371198"/>
                </a:lnTo>
                <a:cubicBezTo>
                  <a:pt x="763410" y="4359143"/>
                  <a:pt x="760348" y="4350796"/>
                  <a:pt x="760800" y="4346158"/>
                </a:cubicBezTo>
                <a:cubicBezTo>
                  <a:pt x="761250" y="4341519"/>
                  <a:pt x="763848" y="4337662"/>
                  <a:pt x="768594" y="4334584"/>
                </a:cubicBezTo>
                <a:cubicBezTo>
                  <a:pt x="774962" y="4330455"/>
                  <a:pt x="785232" y="4326189"/>
                  <a:pt x="799406" y="4321786"/>
                </a:cubicBezTo>
                <a:lnTo>
                  <a:pt x="986952" y="4264289"/>
                </a:lnTo>
                <a:lnTo>
                  <a:pt x="827456" y="4487720"/>
                </a:lnTo>
                <a:lnTo>
                  <a:pt x="831828" y="4494463"/>
                </a:lnTo>
                <a:lnTo>
                  <a:pt x="1079984" y="4418415"/>
                </a:lnTo>
                <a:cubicBezTo>
                  <a:pt x="1097266" y="4413062"/>
                  <a:pt x="1110136" y="4410480"/>
                  <a:pt x="1118598" y="4410670"/>
                </a:cubicBezTo>
                <a:cubicBezTo>
                  <a:pt x="1124580" y="4410870"/>
                  <a:pt x="1130786" y="4413054"/>
                  <a:pt x="1137214" y="4417222"/>
                </a:cubicBezTo>
                <a:cubicBezTo>
                  <a:pt x="1141760" y="4420128"/>
                  <a:pt x="1146722" y="4425868"/>
                  <a:pt x="1152104" y="4434440"/>
                </a:cubicBezTo>
                <a:lnTo>
                  <a:pt x="1160492" y="4432193"/>
                </a:lnTo>
                <a:lnTo>
                  <a:pt x="1107534" y="4350528"/>
                </a:lnTo>
                <a:lnTo>
                  <a:pt x="1099268" y="4352962"/>
                </a:lnTo>
                <a:cubicBezTo>
                  <a:pt x="1100196" y="4354666"/>
                  <a:pt x="1101144" y="4356267"/>
                  <a:pt x="1102116" y="4357766"/>
                </a:cubicBezTo>
                <a:cubicBezTo>
                  <a:pt x="1107866" y="4366632"/>
                  <a:pt x="1110482" y="4373538"/>
                  <a:pt x="1109966" y="4378485"/>
                </a:cubicBezTo>
                <a:cubicBezTo>
                  <a:pt x="1109448" y="4383432"/>
                  <a:pt x="1106880" y="4387404"/>
                  <a:pt x="1102260" y="4390400"/>
                </a:cubicBezTo>
                <a:cubicBezTo>
                  <a:pt x="1095516" y="4394773"/>
                  <a:pt x="1084892" y="4399179"/>
                  <a:pt x="1070388" y="4403618"/>
                </a:cubicBezTo>
                <a:lnTo>
                  <a:pt x="894094" y="4457543"/>
                </a:lnTo>
                <a:lnTo>
                  <a:pt x="1042306" y="4249945"/>
                </a:lnTo>
                <a:close/>
                <a:moveTo>
                  <a:pt x="5089752" y="4112979"/>
                </a:moveTo>
                <a:lnTo>
                  <a:pt x="5035994" y="4194120"/>
                </a:lnTo>
                <a:lnTo>
                  <a:pt x="5041524" y="4200729"/>
                </a:lnTo>
                <a:cubicBezTo>
                  <a:pt x="5042716" y="4199199"/>
                  <a:pt x="5043806" y="4197689"/>
                  <a:pt x="5044792" y="4196200"/>
                </a:cubicBezTo>
                <a:cubicBezTo>
                  <a:pt x="5050628" y="4187391"/>
                  <a:pt x="5055918" y="4182237"/>
                  <a:pt x="5060660" y="4180737"/>
                </a:cubicBezTo>
                <a:cubicBezTo>
                  <a:pt x="5065404" y="4179238"/>
                  <a:pt x="5070070" y="4180009"/>
                  <a:pt x="5074660" y="4183050"/>
                </a:cubicBezTo>
                <a:cubicBezTo>
                  <a:pt x="5081360" y="4187489"/>
                  <a:pt x="5089638" y="4195473"/>
                  <a:pt x="5099496" y="4207003"/>
                </a:cubicBezTo>
                <a:lnTo>
                  <a:pt x="5219272" y="4347148"/>
                </a:lnTo>
                <a:lnTo>
                  <a:pt x="4969782" y="4294057"/>
                </a:lnTo>
                <a:lnTo>
                  <a:pt x="4927984" y="4357146"/>
                </a:lnTo>
                <a:lnTo>
                  <a:pt x="4933512" y="4363755"/>
                </a:lnTo>
                <a:cubicBezTo>
                  <a:pt x="4941612" y="4352339"/>
                  <a:pt x="4948886" y="4344795"/>
                  <a:pt x="4955336" y="4341124"/>
                </a:cubicBezTo>
                <a:cubicBezTo>
                  <a:pt x="4961784" y="4337453"/>
                  <a:pt x="4970334" y="4335663"/>
                  <a:pt x="4980984" y="4335757"/>
                </a:cubicBezTo>
                <a:lnTo>
                  <a:pt x="5123312" y="4502091"/>
                </a:lnTo>
                <a:cubicBezTo>
                  <a:pt x="5135984" y="4516914"/>
                  <a:pt x="5143860" y="4527934"/>
                  <a:pt x="5146934" y="4535148"/>
                </a:cubicBezTo>
                <a:cubicBezTo>
                  <a:pt x="5148888" y="4540013"/>
                  <a:pt x="5149296" y="4545729"/>
                  <a:pt x="5148160" y="4552296"/>
                </a:cubicBezTo>
                <a:cubicBezTo>
                  <a:pt x="5147428" y="4556632"/>
                  <a:pt x="5143900" y="4563845"/>
                  <a:pt x="5137572" y="4573935"/>
                </a:cubicBezTo>
                <a:lnTo>
                  <a:pt x="5142732" y="4581102"/>
                </a:lnTo>
                <a:lnTo>
                  <a:pt x="5195256" y="4501823"/>
                </a:lnTo>
                <a:lnTo>
                  <a:pt x="5189604" y="4495399"/>
                </a:lnTo>
                <a:cubicBezTo>
                  <a:pt x="5181174" y="4506238"/>
                  <a:pt x="5174742" y="4512376"/>
                  <a:pt x="5170308" y="4513813"/>
                </a:cubicBezTo>
                <a:cubicBezTo>
                  <a:pt x="5165876" y="4515250"/>
                  <a:pt x="5161300" y="4514406"/>
                  <a:pt x="5156586" y="4511283"/>
                </a:cubicBezTo>
                <a:cubicBezTo>
                  <a:pt x="5150260" y="4507091"/>
                  <a:pt x="5142250" y="4499374"/>
                  <a:pt x="5132558" y="4488133"/>
                </a:cubicBezTo>
                <a:lnTo>
                  <a:pt x="5005018" y="4339093"/>
                </a:lnTo>
                <a:lnTo>
                  <a:pt x="5273528" y="4396217"/>
                </a:lnTo>
                <a:lnTo>
                  <a:pt x="5277966" y="4389517"/>
                </a:lnTo>
                <a:lnTo>
                  <a:pt x="5109236" y="4192301"/>
                </a:lnTo>
                <a:cubicBezTo>
                  <a:pt x="5097432" y="4178589"/>
                  <a:pt x="5089930" y="4167816"/>
                  <a:pt x="5086730" y="4159983"/>
                </a:cubicBezTo>
                <a:cubicBezTo>
                  <a:pt x="5084526" y="4154416"/>
                  <a:pt x="5084052" y="4147855"/>
                  <a:pt x="5085312" y="4140297"/>
                </a:cubicBezTo>
                <a:cubicBezTo>
                  <a:pt x="5086162" y="4134970"/>
                  <a:pt x="5089446" y="4128129"/>
                  <a:pt x="5095160" y="4119775"/>
                </a:cubicBezTo>
                <a:close/>
                <a:moveTo>
                  <a:pt x="944038" y="4082580"/>
                </a:moveTo>
                <a:lnTo>
                  <a:pt x="935490" y="4084106"/>
                </a:lnTo>
                <a:cubicBezTo>
                  <a:pt x="940886" y="4094216"/>
                  <a:pt x="943888" y="4101343"/>
                  <a:pt x="944498" y="4105489"/>
                </a:cubicBezTo>
                <a:cubicBezTo>
                  <a:pt x="945108" y="4109634"/>
                  <a:pt x="944686" y="4113190"/>
                  <a:pt x="943234" y="4116159"/>
                </a:cubicBezTo>
                <a:cubicBezTo>
                  <a:pt x="941782" y="4119127"/>
                  <a:pt x="939348" y="4121522"/>
                  <a:pt x="935934" y="4123344"/>
                </a:cubicBezTo>
                <a:cubicBezTo>
                  <a:pt x="929108" y="4126988"/>
                  <a:pt x="917946" y="4130414"/>
                  <a:pt x="902452" y="4133623"/>
                </a:cubicBezTo>
                <a:lnTo>
                  <a:pt x="716542" y="4173129"/>
                </a:lnTo>
                <a:cubicBezTo>
                  <a:pt x="698202" y="4177013"/>
                  <a:pt x="684792" y="4178435"/>
                  <a:pt x="676308" y="4177396"/>
                </a:cubicBezTo>
                <a:cubicBezTo>
                  <a:pt x="670898" y="4176741"/>
                  <a:pt x="665534" y="4174121"/>
                  <a:pt x="660218" y="4169535"/>
                </a:cubicBezTo>
                <a:cubicBezTo>
                  <a:pt x="656750" y="4166831"/>
                  <a:pt x="651942" y="4160034"/>
                  <a:pt x="645794" y="4149145"/>
                </a:cubicBezTo>
                <a:lnTo>
                  <a:pt x="637034" y="4150278"/>
                </a:lnTo>
                <a:lnTo>
                  <a:pt x="695690" y="4260174"/>
                </a:lnTo>
                <a:lnTo>
                  <a:pt x="704132" y="4258451"/>
                </a:lnTo>
                <a:cubicBezTo>
                  <a:pt x="698824" y="4246607"/>
                  <a:pt x="695830" y="4238547"/>
                  <a:pt x="695150" y="4234271"/>
                </a:cubicBezTo>
                <a:cubicBezTo>
                  <a:pt x="694470" y="4229995"/>
                  <a:pt x="694840" y="4226422"/>
                  <a:pt x="696262" y="4223555"/>
                </a:cubicBezTo>
                <a:cubicBezTo>
                  <a:pt x="697684" y="4220687"/>
                  <a:pt x="700036" y="4218378"/>
                  <a:pt x="703318" y="4216626"/>
                </a:cubicBezTo>
                <a:cubicBezTo>
                  <a:pt x="707390" y="4214453"/>
                  <a:pt x="717964" y="4211509"/>
                  <a:pt x="735042" y="4207791"/>
                </a:cubicBezTo>
                <a:lnTo>
                  <a:pt x="920846" y="4168089"/>
                </a:lnTo>
                <a:cubicBezTo>
                  <a:pt x="940114" y="4164047"/>
                  <a:pt x="953000" y="4162273"/>
                  <a:pt x="959506" y="4162765"/>
                </a:cubicBezTo>
                <a:cubicBezTo>
                  <a:pt x="966010" y="4163258"/>
                  <a:pt x="972152" y="4165758"/>
                  <a:pt x="977932" y="4170264"/>
                </a:cubicBezTo>
                <a:cubicBezTo>
                  <a:pt x="982074" y="4173284"/>
                  <a:pt x="986322" y="4179029"/>
                  <a:pt x="990676" y="4187503"/>
                </a:cubicBezTo>
                <a:lnTo>
                  <a:pt x="999118" y="4185780"/>
                </a:lnTo>
                <a:close/>
                <a:moveTo>
                  <a:pt x="5192828" y="3880595"/>
                </a:moveTo>
                <a:lnTo>
                  <a:pt x="5189074" y="3887953"/>
                </a:lnTo>
                <a:cubicBezTo>
                  <a:pt x="5192464" y="3896700"/>
                  <a:pt x="5194212" y="3902605"/>
                  <a:pt x="5194320" y="3905667"/>
                </a:cubicBezTo>
                <a:cubicBezTo>
                  <a:pt x="5194430" y="3908730"/>
                  <a:pt x="5193672" y="3911852"/>
                  <a:pt x="5192048" y="3915034"/>
                </a:cubicBezTo>
                <a:cubicBezTo>
                  <a:pt x="5190424" y="3918216"/>
                  <a:pt x="5186462" y="3922709"/>
                  <a:pt x="5180158" y="3928515"/>
                </a:cubicBezTo>
                <a:cubicBezTo>
                  <a:pt x="5165608" y="3941642"/>
                  <a:pt x="5154984" y="3954768"/>
                  <a:pt x="5148288" y="3967893"/>
                </a:cubicBezTo>
                <a:cubicBezTo>
                  <a:pt x="5134016" y="3995865"/>
                  <a:pt x="5127816" y="4027663"/>
                  <a:pt x="5129690" y="4063288"/>
                </a:cubicBezTo>
                <a:cubicBezTo>
                  <a:pt x="5131564" y="4098913"/>
                  <a:pt x="5142396" y="4131716"/>
                  <a:pt x="5162186" y="4161696"/>
                </a:cubicBezTo>
                <a:cubicBezTo>
                  <a:pt x="5181976" y="4191676"/>
                  <a:pt x="5206586" y="4214174"/>
                  <a:pt x="5236016" y="4229190"/>
                </a:cubicBezTo>
                <a:cubicBezTo>
                  <a:pt x="5255240" y="4238997"/>
                  <a:pt x="5275468" y="4243721"/>
                  <a:pt x="5296704" y="4243362"/>
                </a:cubicBezTo>
                <a:cubicBezTo>
                  <a:pt x="5317940" y="4243002"/>
                  <a:pt x="5337494" y="4236688"/>
                  <a:pt x="5355364" y="4224420"/>
                </a:cubicBezTo>
                <a:cubicBezTo>
                  <a:pt x="5373236" y="4212152"/>
                  <a:pt x="5387786" y="4195015"/>
                  <a:pt x="5399014" y="4173008"/>
                </a:cubicBezTo>
                <a:cubicBezTo>
                  <a:pt x="5411664" y="4148218"/>
                  <a:pt x="5417050" y="4124150"/>
                  <a:pt x="5415176" y="4100805"/>
                </a:cubicBezTo>
                <a:cubicBezTo>
                  <a:pt x="5413304" y="4077461"/>
                  <a:pt x="5404488" y="4052579"/>
                  <a:pt x="5388728" y="4026159"/>
                </a:cubicBezTo>
                <a:lnTo>
                  <a:pt x="5383960" y="4035505"/>
                </a:lnTo>
                <a:cubicBezTo>
                  <a:pt x="5394770" y="4056560"/>
                  <a:pt x="5400616" y="4076376"/>
                  <a:pt x="5401496" y="4094953"/>
                </a:cubicBezTo>
                <a:cubicBezTo>
                  <a:pt x="5402378" y="4113531"/>
                  <a:pt x="5398116" y="4132033"/>
                  <a:pt x="5388716" y="4150460"/>
                </a:cubicBezTo>
                <a:cubicBezTo>
                  <a:pt x="5376268" y="4174853"/>
                  <a:pt x="5358368" y="4190698"/>
                  <a:pt x="5335014" y="4197997"/>
                </a:cubicBezTo>
                <a:cubicBezTo>
                  <a:pt x="5311658" y="4205294"/>
                  <a:pt x="5286922" y="4202281"/>
                  <a:pt x="5260806" y="4188956"/>
                </a:cubicBezTo>
                <a:cubicBezTo>
                  <a:pt x="5235220" y="4175902"/>
                  <a:pt x="5212670" y="4157714"/>
                  <a:pt x="5193158" y="4134392"/>
                </a:cubicBezTo>
                <a:cubicBezTo>
                  <a:pt x="5169494" y="4106111"/>
                  <a:pt x="5155158" y="4076408"/>
                  <a:pt x="5150154" y="4045284"/>
                </a:cubicBezTo>
                <a:cubicBezTo>
                  <a:pt x="5146226" y="4020891"/>
                  <a:pt x="5150316" y="3996829"/>
                  <a:pt x="5162422" y="3973100"/>
                </a:cubicBezTo>
                <a:cubicBezTo>
                  <a:pt x="5166954" y="3964217"/>
                  <a:pt x="5172372" y="3956790"/>
                  <a:pt x="5178678" y="3950818"/>
                </a:cubicBezTo>
                <a:cubicBezTo>
                  <a:pt x="5184984" y="3944845"/>
                  <a:pt x="5191640" y="3940640"/>
                  <a:pt x="5198648" y="3938201"/>
                </a:cubicBezTo>
                <a:cubicBezTo>
                  <a:pt x="5205658" y="3935762"/>
                  <a:pt x="5212886" y="3934938"/>
                  <a:pt x="5220334" y="3935731"/>
                </a:cubicBezTo>
                <a:cubicBezTo>
                  <a:pt x="5227784" y="3936524"/>
                  <a:pt x="5235652" y="3938618"/>
                  <a:pt x="5243946" y="3942014"/>
                </a:cubicBezTo>
                <a:lnTo>
                  <a:pt x="5266224" y="3952379"/>
                </a:lnTo>
                <a:lnTo>
                  <a:pt x="5269878" y="3945220"/>
                </a:lnTo>
                <a:close/>
                <a:moveTo>
                  <a:pt x="812180" y="3797593"/>
                </a:moveTo>
                <a:lnTo>
                  <a:pt x="803530" y="3798349"/>
                </a:lnTo>
                <a:cubicBezTo>
                  <a:pt x="808002" y="3808901"/>
                  <a:pt x="810390" y="3816253"/>
                  <a:pt x="810696" y="3820407"/>
                </a:cubicBezTo>
                <a:cubicBezTo>
                  <a:pt x="811000" y="3824561"/>
                  <a:pt x="810248" y="3828032"/>
                  <a:pt x="808440" y="3830819"/>
                </a:cubicBezTo>
                <a:cubicBezTo>
                  <a:pt x="806630" y="3833606"/>
                  <a:pt x="803944" y="3835755"/>
                  <a:pt x="800380" y="3837264"/>
                </a:cubicBezTo>
                <a:cubicBezTo>
                  <a:pt x="793256" y="3840284"/>
                  <a:pt x="781998" y="3842710"/>
                  <a:pt x="766612" y="3844542"/>
                </a:cubicBezTo>
                <a:lnTo>
                  <a:pt x="577362" y="3866543"/>
                </a:lnTo>
                <a:cubicBezTo>
                  <a:pt x="557478" y="3868827"/>
                  <a:pt x="543972" y="3869377"/>
                  <a:pt x="536844" y="3868195"/>
                </a:cubicBezTo>
                <a:cubicBezTo>
                  <a:pt x="531904" y="3867217"/>
                  <a:pt x="527040" y="3864510"/>
                  <a:pt x="522250" y="3860074"/>
                </a:cubicBezTo>
                <a:cubicBezTo>
                  <a:pt x="519096" y="3857208"/>
                  <a:pt x="515088" y="3850420"/>
                  <a:pt x="510228" y="3839710"/>
                </a:cubicBezTo>
                <a:lnTo>
                  <a:pt x="501490" y="3840261"/>
                </a:lnTo>
                <a:lnTo>
                  <a:pt x="547826" y="3949614"/>
                </a:lnTo>
                <a:lnTo>
                  <a:pt x="556128" y="3948035"/>
                </a:lnTo>
                <a:cubicBezTo>
                  <a:pt x="551280" y="3933926"/>
                  <a:pt x="549438" y="3924523"/>
                  <a:pt x="550600" y="3919828"/>
                </a:cubicBezTo>
                <a:cubicBezTo>
                  <a:pt x="551762" y="3915133"/>
                  <a:pt x="554948" y="3911682"/>
                  <a:pt x="560156" y="3909475"/>
                </a:cubicBezTo>
                <a:cubicBezTo>
                  <a:pt x="566458" y="3906804"/>
                  <a:pt x="577304" y="3904553"/>
                  <a:pt x="592692" y="3902720"/>
                </a:cubicBezTo>
                <a:lnTo>
                  <a:pt x="688708" y="3891857"/>
                </a:lnTo>
                <a:lnTo>
                  <a:pt x="743492" y="4021149"/>
                </a:lnTo>
                <a:lnTo>
                  <a:pt x="647564" y="4032217"/>
                </a:lnTo>
                <a:cubicBezTo>
                  <a:pt x="627406" y="4034616"/>
                  <a:pt x="613900" y="4035167"/>
                  <a:pt x="607046" y="4033868"/>
                </a:cubicBezTo>
                <a:cubicBezTo>
                  <a:pt x="602164" y="4033028"/>
                  <a:pt x="597328" y="4030389"/>
                  <a:pt x="592538" y="4025953"/>
                </a:cubicBezTo>
                <a:cubicBezTo>
                  <a:pt x="589384" y="4023087"/>
                  <a:pt x="585406" y="4016368"/>
                  <a:pt x="580602" y="4005795"/>
                </a:cubicBezTo>
                <a:lnTo>
                  <a:pt x="571778" y="4006140"/>
                </a:lnTo>
                <a:lnTo>
                  <a:pt x="617766" y="4114671"/>
                </a:lnTo>
                <a:lnTo>
                  <a:pt x="626328" y="4113709"/>
                </a:lnTo>
                <a:cubicBezTo>
                  <a:pt x="621482" y="4099599"/>
                  <a:pt x="619624" y="4090163"/>
                  <a:pt x="620758" y="4085399"/>
                </a:cubicBezTo>
                <a:cubicBezTo>
                  <a:pt x="621892" y="4080635"/>
                  <a:pt x="625062" y="4077150"/>
                  <a:pt x="630268" y="4074944"/>
                </a:cubicBezTo>
                <a:cubicBezTo>
                  <a:pt x="636298" y="4072389"/>
                  <a:pt x="647172" y="4070206"/>
                  <a:pt x="662892" y="4068394"/>
                </a:cubicBezTo>
                <a:lnTo>
                  <a:pt x="852054" y="4046187"/>
                </a:lnTo>
                <a:cubicBezTo>
                  <a:pt x="870198" y="4043995"/>
                  <a:pt x="883450" y="4043795"/>
                  <a:pt x="891806" y="4045588"/>
                </a:cubicBezTo>
                <a:cubicBezTo>
                  <a:pt x="897664" y="4046823"/>
                  <a:pt x="903424" y="4050121"/>
                  <a:pt x="909090" y="4055479"/>
                </a:cubicBezTo>
                <a:cubicBezTo>
                  <a:pt x="913120" y="4059267"/>
                  <a:pt x="917068" y="4065918"/>
                  <a:pt x="920938" y="4075431"/>
                </a:cubicBezTo>
                <a:lnTo>
                  <a:pt x="929588" y="4074675"/>
                </a:lnTo>
                <a:lnTo>
                  <a:pt x="882034" y="3962445"/>
                </a:lnTo>
                <a:lnTo>
                  <a:pt x="873558" y="3963612"/>
                </a:lnTo>
                <a:cubicBezTo>
                  <a:pt x="877970" y="3974026"/>
                  <a:pt x="880314" y="3981276"/>
                  <a:pt x="880592" y="3985362"/>
                </a:cubicBezTo>
                <a:cubicBezTo>
                  <a:pt x="880868" y="3989447"/>
                  <a:pt x="880102" y="3992883"/>
                  <a:pt x="878292" y="3995671"/>
                </a:cubicBezTo>
                <a:cubicBezTo>
                  <a:pt x="876482" y="3998458"/>
                  <a:pt x="873796" y="4000606"/>
                  <a:pt x="870234" y="4002116"/>
                </a:cubicBezTo>
                <a:cubicBezTo>
                  <a:pt x="862834" y="4005251"/>
                  <a:pt x="851606" y="4007746"/>
                  <a:pt x="836552" y="4009599"/>
                </a:cubicBezTo>
                <a:lnTo>
                  <a:pt x="759068" y="4018428"/>
                </a:lnTo>
                <a:lnTo>
                  <a:pt x="704546" y="3889753"/>
                </a:lnTo>
                <a:lnTo>
                  <a:pt x="781940" y="3880719"/>
                </a:lnTo>
                <a:cubicBezTo>
                  <a:pt x="800750" y="3878568"/>
                  <a:pt x="814040" y="3878271"/>
                  <a:pt x="821810" y="3879827"/>
                </a:cubicBezTo>
                <a:cubicBezTo>
                  <a:pt x="827610" y="3880926"/>
                  <a:pt x="833244" y="3884115"/>
                  <a:pt x="838714" y="3889394"/>
                </a:cubicBezTo>
                <a:cubicBezTo>
                  <a:pt x="842628" y="3892908"/>
                  <a:pt x="846462" y="3899285"/>
                  <a:pt x="850214" y="3908524"/>
                </a:cubicBezTo>
                <a:lnTo>
                  <a:pt x="858778" y="3907563"/>
                </a:lnTo>
                <a:close/>
                <a:moveTo>
                  <a:pt x="5283420" y="3649645"/>
                </a:moveTo>
                <a:lnTo>
                  <a:pt x="5206110" y="3852875"/>
                </a:lnTo>
                <a:lnTo>
                  <a:pt x="5212878" y="3858316"/>
                </a:lnTo>
                <a:lnTo>
                  <a:pt x="5214544" y="3853934"/>
                </a:lnTo>
                <a:cubicBezTo>
                  <a:pt x="5218620" y="3843223"/>
                  <a:pt x="5222852" y="3836593"/>
                  <a:pt x="5227246" y="3834045"/>
                </a:cubicBezTo>
                <a:cubicBezTo>
                  <a:pt x="5231638" y="3831496"/>
                  <a:pt x="5236478" y="3831227"/>
                  <a:pt x="5241764" y="3833238"/>
                </a:cubicBezTo>
                <a:cubicBezTo>
                  <a:pt x="5248996" y="3835990"/>
                  <a:pt x="5258760" y="3841932"/>
                  <a:pt x="5271048" y="3851066"/>
                </a:cubicBezTo>
                <a:lnTo>
                  <a:pt x="5422836" y="3965653"/>
                </a:lnTo>
                <a:cubicBezTo>
                  <a:pt x="5439102" y="3977731"/>
                  <a:pt x="5449372" y="3986734"/>
                  <a:pt x="5453646" y="3992659"/>
                </a:cubicBezTo>
                <a:cubicBezTo>
                  <a:pt x="5456588" y="3996644"/>
                  <a:pt x="5458254" y="4001895"/>
                  <a:pt x="5458640" y="4008412"/>
                </a:cubicBezTo>
                <a:cubicBezTo>
                  <a:pt x="5458882" y="4012803"/>
                  <a:pt x="5457076" y="4020476"/>
                  <a:pt x="5453228" y="4031432"/>
                </a:cubicBezTo>
                <a:lnTo>
                  <a:pt x="5459916" y="4037081"/>
                </a:lnTo>
                <a:lnTo>
                  <a:pt x="5543100" y="3818411"/>
                </a:lnTo>
                <a:lnTo>
                  <a:pt x="5474596" y="3761779"/>
                </a:lnTo>
                <a:lnTo>
                  <a:pt x="5471660" y="3769499"/>
                </a:lnTo>
                <a:cubicBezTo>
                  <a:pt x="5490524" y="3791485"/>
                  <a:pt x="5501648" y="3812475"/>
                  <a:pt x="5505028" y="3832471"/>
                </a:cubicBezTo>
                <a:cubicBezTo>
                  <a:pt x="5508408" y="3852467"/>
                  <a:pt x="5504940" y="3876027"/>
                  <a:pt x="5494620" y="3903152"/>
                </a:cubicBezTo>
                <a:lnTo>
                  <a:pt x="5485096" y="3928191"/>
                </a:lnTo>
                <a:cubicBezTo>
                  <a:pt x="5481498" y="3937650"/>
                  <a:pt x="5478276" y="3943191"/>
                  <a:pt x="5475428" y="3944815"/>
                </a:cubicBezTo>
                <a:cubicBezTo>
                  <a:pt x="5471324" y="3947235"/>
                  <a:pt x="5467464" y="3947757"/>
                  <a:pt x="5463846" y="3946381"/>
                </a:cubicBezTo>
                <a:cubicBezTo>
                  <a:pt x="5459116" y="3944581"/>
                  <a:pt x="5452734" y="3940641"/>
                  <a:pt x="5444698" y="3934558"/>
                </a:cubicBezTo>
                <a:lnTo>
                  <a:pt x="5361408" y="3871586"/>
                </a:lnTo>
                <a:lnTo>
                  <a:pt x="5371648" y="3844670"/>
                </a:lnTo>
                <a:cubicBezTo>
                  <a:pt x="5376834" y="3831037"/>
                  <a:pt x="5381104" y="3822431"/>
                  <a:pt x="5384456" y="3818849"/>
                </a:cubicBezTo>
                <a:cubicBezTo>
                  <a:pt x="5387808" y="3815268"/>
                  <a:pt x="5391756" y="3812948"/>
                  <a:pt x="5396300" y="3811890"/>
                </a:cubicBezTo>
                <a:cubicBezTo>
                  <a:pt x="5400842" y="3810831"/>
                  <a:pt x="5406104" y="3811440"/>
                  <a:pt x="5412086" y="3813715"/>
                </a:cubicBezTo>
                <a:cubicBezTo>
                  <a:pt x="5418206" y="3816043"/>
                  <a:pt x="5425102" y="3820100"/>
                  <a:pt x="5432774" y="3825884"/>
                </a:cubicBezTo>
                <a:lnTo>
                  <a:pt x="5435948" y="3817538"/>
                </a:lnTo>
                <a:lnTo>
                  <a:pt x="5344324" y="3749484"/>
                </a:lnTo>
                <a:lnTo>
                  <a:pt x="5341388" y="3757204"/>
                </a:lnTo>
                <a:cubicBezTo>
                  <a:pt x="5354638" y="3769251"/>
                  <a:pt x="5362536" y="3780615"/>
                  <a:pt x="5365082" y="3791296"/>
                </a:cubicBezTo>
                <a:cubicBezTo>
                  <a:pt x="5367626" y="3801978"/>
                  <a:pt x="5365300" y="3816777"/>
                  <a:pt x="5358104" y="3835695"/>
                </a:cubicBezTo>
                <a:lnTo>
                  <a:pt x="5348024" y="3862195"/>
                </a:lnTo>
                <a:lnTo>
                  <a:pt x="5248488" y="3787309"/>
                </a:lnTo>
                <a:lnTo>
                  <a:pt x="5262140" y="3751420"/>
                </a:lnTo>
                <a:cubicBezTo>
                  <a:pt x="5271294" y="3727355"/>
                  <a:pt x="5278392" y="3712461"/>
                  <a:pt x="5283436" y="3706736"/>
                </a:cubicBezTo>
                <a:cubicBezTo>
                  <a:pt x="5290214" y="3698965"/>
                  <a:pt x="5297702" y="3693931"/>
                  <a:pt x="5305900" y="3691636"/>
                </a:cubicBezTo>
                <a:cubicBezTo>
                  <a:pt x="5312284" y="3689924"/>
                  <a:pt x="5319162" y="3690470"/>
                  <a:pt x="5326534" y="3693275"/>
                </a:cubicBezTo>
                <a:cubicBezTo>
                  <a:pt x="5330846" y="3694915"/>
                  <a:pt x="5336016" y="3697439"/>
                  <a:pt x="5342044" y="3700847"/>
                </a:cubicBezTo>
                <a:lnTo>
                  <a:pt x="5344982" y="3693127"/>
                </a:lnTo>
                <a:close/>
                <a:moveTo>
                  <a:pt x="583318" y="3540119"/>
                </a:moveTo>
                <a:cubicBezTo>
                  <a:pt x="566648" y="3540363"/>
                  <a:pt x="550384" y="3542795"/>
                  <a:pt x="534522" y="3547415"/>
                </a:cubicBezTo>
                <a:cubicBezTo>
                  <a:pt x="513802" y="3553450"/>
                  <a:pt x="495834" y="3563876"/>
                  <a:pt x="480620" y="3578694"/>
                </a:cubicBezTo>
                <a:cubicBezTo>
                  <a:pt x="465404" y="3593511"/>
                  <a:pt x="455494" y="3611511"/>
                  <a:pt x="450890" y="3632694"/>
                </a:cubicBezTo>
                <a:cubicBezTo>
                  <a:pt x="446286" y="3653877"/>
                  <a:pt x="447440" y="3676328"/>
                  <a:pt x="454348" y="3700047"/>
                </a:cubicBezTo>
                <a:cubicBezTo>
                  <a:pt x="462130" y="3726768"/>
                  <a:pt x="474706" y="3747985"/>
                  <a:pt x="492070" y="3763699"/>
                </a:cubicBezTo>
                <a:cubicBezTo>
                  <a:pt x="509436" y="3779412"/>
                  <a:pt x="532910" y="3791486"/>
                  <a:pt x="562494" y="3799921"/>
                </a:cubicBezTo>
                <a:lnTo>
                  <a:pt x="559560" y="3789847"/>
                </a:lnTo>
                <a:cubicBezTo>
                  <a:pt x="537256" y="3781927"/>
                  <a:pt x="519418" y="3771506"/>
                  <a:pt x="506042" y="3758583"/>
                </a:cubicBezTo>
                <a:cubicBezTo>
                  <a:pt x="492668" y="3745659"/>
                  <a:pt x="483088" y="3729267"/>
                  <a:pt x="477302" y="3709405"/>
                </a:cubicBezTo>
                <a:cubicBezTo>
                  <a:pt x="469644" y="3683113"/>
                  <a:pt x="471818" y="3659306"/>
                  <a:pt x="483822" y="3637983"/>
                </a:cubicBezTo>
                <a:cubicBezTo>
                  <a:pt x="495824" y="3616661"/>
                  <a:pt x="515900" y="3601900"/>
                  <a:pt x="544050" y="3593701"/>
                </a:cubicBezTo>
                <a:cubicBezTo>
                  <a:pt x="571628" y="3585669"/>
                  <a:pt x="600514" y="3583456"/>
                  <a:pt x="630706" y="3587062"/>
                </a:cubicBezTo>
                <a:cubicBezTo>
                  <a:pt x="667322" y="3591434"/>
                  <a:pt x="698120" y="3603235"/>
                  <a:pt x="723098" y="3622467"/>
                </a:cubicBezTo>
                <a:cubicBezTo>
                  <a:pt x="742678" y="3637535"/>
                  <a:pt x="756194" y="3657858"/>
                  <a:pt x="763642" y="3683436"/>
                </a:cubicBezTo>
                <a:cubicBezTo>
                  <a:pt x="766432" y="3693009"/>
                  <a:pt x="767576" y="3702131"/>
                  <a:pt x="767080" y="3710802"/>
                </a:cubicBezTo>
                <a:cubicBezTo>
                  <a:pt x="766582" y="3719473"/>
                  <a:pt x="764618" y="3727098"/>
                  <a:pt x="761186" y="3733678"/>
                </a:cubicBezTo>
                <a:cubicBezTo>
                  <a:pt x="757756" y="3740258"/>
                  <a:pt x="753056" y="3745812"/>
                  <a:pt x="747090" y="3750340"/>
                </a:cubicBezTo>
                <a:cubicBezTo>
                  <a:pt x="741122" y="3754868"/>
                  <a:pt x="733956" y="3758738"/>
                  <a:pt x="725592" y="3761949"/>
                </a:cubicBezTo>
                <a:lnTo>
                  <a:pt x="702264" y="3769674"/>
                </a:lnTo>
                <a:lnTo>
                  <a:pt x="704512" y="3777390"/>
                </a:lnTo>
                <a:lnTo>
                  <a:pt x="804910" y="3771632"/>
                </a:lnTo>
                <a:lnTo>
                  <a:pt x="802600" y="3763701"/>
                </a:lnTo>
                <a:cubicBezTo>
                  <a:pt x="794136" y="3759656"/>
                  <a:pt x="788816" y="3756555"/>
                  <a:pt x="786638" y="3754399"/>
                </a:cubicBezTo>
                <a:cubicBezTo>
                  <a:pt x="784460" y="3752244"/>
                  <a:pt x="782872" y="3749451"/>
                  <a:pt x="781872" y="3746022"/>
                </a:cubicBezTo>
                <a:cubicBezTo>
                  <a:pt x="780874" y="3742592"/>
                  <a:pt x="780680" y="3736603"/>
                  <a:pt x="781290" y="3728055"/>
                </a:cubicBezTo>
                <a:cubicBezTo>
                  <a:pt x="782886" y="3708523"/>
                  <a:pt x="781624" y="3691684"/>
                  <a:pt x="777504" y="3677538"/>
                </a:cubicBezTo>
                <a:cubicBezTo>
                  <a:pt x="768722" y="3647389"/>
                  <a:pt x="751440" y="3619986"/>
                  <a:pt x="725658" y="3595330"/>
                </a:cubicBezTo>
                <a:cubicBezTo>
                  <a:pt x="699874" y="3570675"/>
                  <a:pt x="669504" y="3554215"/>
                  <a:pt x="634544" y="3545951"/>
                </a:cubicBezTo>
                <a:cubicBezTo>
                  <a:pt x="617064" y="3541820"/>
                  <a:pt x="599990" y="3539876"/>
                  <a:pt x="583318" y="3540119"/>
                </a:cubicBezTo>
                <a:close/>
                <a:moveTo>
                  <a:pt x="3055240" y="3528915"/>
                </a:moveTo>
                <a:cubicBezTo>
                  <a:pt x="2985650" y="3528915"/>
                  <a:pt x="2929238" y="3585327"/>
                  <a:pt x="2929238" y="3654914"/>
                </a:cubicBezTo>
                <a:cubicBezTo>
                  <a:pt x="2929240" y="3724503"/>
                  <a:pt x="2985652" y="3780915"/>
                  <a:pt x="3055240" y="3780915"/>
                </a:cubicBezTo>
                <a:cubicBezTo>
                  <a:pt x="3124826" y="3780914"/>
                  <a:pt x="3181238" y="3724502"/>
                  <a:pt x="3181238" y="3654915"/>
                </a:cubicBezTo>
                <a:cubicBezTo>
                  <a:pt x="3181238" y="3585327"/>
                  <a:pt x="3124828" y="3528915"/>
                  <a:pt x="3055240" y="3528915"/>
                </a:cubicBezTo>
                <a:close/>
                <a:moveTo>
                  <a:pt x="5330484" y="3440203"/>
                </a:moveTo>
                <a:lnTo>
                  <a:pt x="5328224" y="3448379"/>
                </a:lnTo>
                <a:cubicBezTo>
                  <a:pt x="5334142" y="3454339"/>
                  <a:pt x="5337762" y="3459123"/>
                  <a:pt x="5339080" y="3462730"/>
                </a:cubicBezTo>
                <a:cubicBezTo>
                  <a:pt x="5340400" y="3466337"/>
                  <a:pt x="5340484" y="3470221"/>
                  <a:pt x="5339332" y="3474381"/>
                </a:cubicBezTo>
                <a:cubicBezTo>
                  <a:pt x="5338660" y="3476819"/>
                  <a:pt x="5337828" y="3478983"/>
                  <a:pt x="5336844" y="3480873"/>
                </a:cubicBezTo>
                <a:cubicBezTo>
                  <a:pt x="5336318" y="3481654"/>
                  <a:pt x="5333256" y="3485748"/>
                  <a:pt x="5327656" y="3493156"/>
                </a:cubicBezTo>
                <a:cubicBezTo>
                  <a:pt x="5319528" y="3503570"/>
                  <a:pt x="5314418" y="3510882"/>
                  <a:pt x="5312328" y="3515091"/>
                </a:cubicBezTo>
                <a:cubicBezTo>
                  <a:pt x="5308768" y="3521827"/>
                  <a:pt x="5305876" y="3529211"/>
                  <a:pt x="5303656" y="3537244"/>
                </a:cubicBezTo>
                <a:cubicBezTo>
                  <a:pt x="5297072" y="3561056"/>
                  <a:pt x="5298922" y="3582568"/>
                  <a:pt x="5309206" y="3601779"/>
                </a:cubicBezTo>
                <a:cubicBezTo>
                  <a:pt x="5319490" y="3620990"/>
                  <a:pt x="5334816" y="3633411"/>
                  <a:pt x="5355186" y="3639043"/>
                </a:cubicBezTo>
                <a:cubicBezTo>
                  <a:pt x="5367952" y="3642573"/>
                  <a:pt x="5381058" y="3642645"/>
                  <a:pt x="5394500" y="3639259"/>
                </a:cubicBezTo>
                <a:cubicBezTo>
                  <a:pt x="5402640" y="3637185"/>
                  <a:pt x="5415846" y="3631031"/>
                  <a:pt x="5434116" y="3620796"/>
                </a:cubicBezTo>
                <a:cubicBezTo>
                  <a:pt x="5472188" y="3599822"/>
                  <a:pt x="5498108" y="3587610"/>
                  <a:pt x="5511878" y="3584160"/>
                </a:cubicBezTo>
                <a:cubicBezTo>
                  <a:pt x="5521140" y="3581934"/>
                  <a:pt x="5530648" y="3582169"/>
                  <a:pt x="5540404" y="3584866"/>
                </a:cubicBezTo>
                <a:cubicBezTo>
                  <a:pt x="5555466" y="3589031"/>
                  <a:pt x="5567422" y="3597586"/>
                  <a:pt x="5576272" y="3610533"/>
                </a:cubicBezTo>
                <a:cubicBezTo>
                  <a:pt x="5585124" y="3623480"/>
                  <a:pt x="5586950" y="3639349"/>
                  <a:pt x="5581756" y="3658141"/>
                </a:cubicBezTo>
                <a:cubicBezTo>
                  <a:pt x="5576162" y="3678367"/>
                  <a:pt x="5565464" y="3693050"/>
                  <a:pt x="5549656" y="3702191"/>
                </a:cubicBezTo>
                <a:cubicBezTo>
                  <a:pt x="5533850" y="3711332"/>
                  <a:pt x="5516120" y="3713185"/>
                  <a:pt x="5496468" y="3707752"/>
                </a:cubicBezTo>
                <a:cubicBezTo>
                  <a:pt x="5489584" y="3705848"/>
                  <a:pt x="5481044" y="3702947"/>
                  <a:pt x="5470850" y="3699047"/>
                </a:cubicBezTo>
                <a:lnTo>
                  <a:pt x="5468828" y="3706363"/>
                </a:lnTo>
                <a:lnTo>
                  <a:pt x="5570394" y="3760386"/>
                </a:lnTo>
                <a:lnTo>
                  <a:pt x="5572656" y="3752209"/>
                </a:lnTo>
                <a:cubicBezTo>
                  <a:pt x="5562488" y="3744303"/>
                  <a:pt x="5558576" y="3736118"/>
                  <a:pt x="5560916" y="3727655"/>
                </a:cubicBezTo>
                <a:cubicBezTo>
                  <a:pt x="5561946" y="3723925"/>
                  <a:pt x="5564310" y="3719560"/>
                  <a:pt x="5568008" y="3714561"/>
                </a:cubicBezTo>
                <a:cubicBezTo>
                  <a:pt x="5578698" y="3699913"/>
                  <a:pt x="5585864" y="3689078"/>
                  <a:pt x="5589504" y="3682055"/>
                </a:cubicBezTo>
                <a:cubicBezTo>
                  <a:pt x="5593144" y="3675032"/>
                  <a:pt x="5596154" y="3667217"/>
                  <a:pt x="5598534" y="3658611"/>
                </a:cubicBezTo>
                <a:cubicBezTo>
                  <a:pt x="5603332" y="3641253"/>
                  <a:pt x="5603952" y="3624208"/>
                  <a:pt x="5600396" y="3607475"/>
                </a:cubicBezTo>
                <a:cubicBezTo>
                  <a:pt x="5596838" y="3590741"/>
                  <a:pt x="5589220" y="3576552"/>
                  <a:pt x="5577538" y="3564907"/>
                </a:cubicBezTo>
                <a:cubicBezTo>
                  <a:pt x="5565856" y="3553262"/>
                  <a:pt x="5552628" y="3545397"/>
                  <a:pt x="5537854" y="3541312"/>
                </a:cubicBezTo>
                <a:cubicBezTo>
                  <a:pt x="5524800" y="3537703"/>
                  <a:pt x="5511628" y="3537458"/>
                  <a:pt x="5498334" y="3540577"/>
                </a:cubicBezTo>
                <a:cubicBezTo>
                  <a:pt x="5485042" y="3543696"/>
                  <a:pt x="5465138" y="3553132"/>
                  <a:pt x="5438624" y="3568886"/>
                </a:cubicBezTo>
                <a:cubicBezTo>
                  <a:pt x="5412112" y="3584640"/>
                  <a:pt x="5393478" y="3594235"/>
                  <a:pt x="5382722" y="3597669"/>
                </a:cubicBezTo>
                <a:cubicBezTo>
                  <a:pt x="5371968" y="3601104"/>
                  <a:pt x="5361570" y="3601433"/>
                  <a:pt x="5351528" y="3598657"/>
                </a:cubicBezTo>
                <a:cubicBezTo>
                  <a:pt x="5340052" y="3595484"/>
                  <a:pt x="5331228" y="3588026"/>
                  <a:pt x="5325056" y="3576283"/>
                </a:cubicBezTo>
                <a:cubicBezTo>
                  <a:pt x="5318884" y="3564540"/>
                  <a:pt x="5317860" y="3551209"/>
                  <a:pt x="5321984" y="3536290"/>
                </a:cubicBezTo>
                <a:cubicBezTo>
                  <a:pt x="5327180" y="3517499"/>
                  <a:pt x="5336888" y="3503892"/>
                  <a:pt x="5351106" y="3495470"/>
                </a:cubicBezTo>
                <a:cubicBezTo>
                  <a:pt x="5365324" y="3487048"/>
                  <a:pt x="5381112" y="3485237"/>
                  <a:pt x="5398468" y="3490036"/>
                </a:cubicBezTo>
                <a:cubicBezTo>
                  <a:pt x="5403776" y="3491503"/>
                  <a:pt x="5410654" y="3493713"/>
                  <a:pt x="5419102" y="3496667"/>
                </a:cubicBezTo>
                <a:lnTo>
                  <a:pt x="5421124" y="3489351"/>
                </a:lnTo>
                <a:close/>
                <a:moveTo>
                  <a:pt x="2469420" y="3243813"/>
                </a:moveTo>
                <a:cubicBezTo>
                  <a:pt x="2399832" y="3243813"/>
                  <a:pt x="2343418" y="3300224"/>
                  <a:pt x="2343418" y="3369813"/>
                </a:cubicBezTo>
                <a:cubicBezTo>
                  <a:pt x="2343420" y="3439400"/>
                  <a:pt x="2399830" y="3495812"/>
                  <a:pt x="2469420" y="3495812"/>
                </a:cubicBezTo>
                <a:cubicBezTo>
                  <a:pt x="2539006" y="3495813"/>
                  <a:pt x="2595418" y="3439401"/>
                  <a:pt x="2595420" y="3369813"/>
                </a:cubicBezTo>
                <a:cubicBezTo>
                  <a:pt x="2595420" y="3300224"/>
                  <a:pt x="2539008" y="3243812"/>
                  <a:pt x="2469420" y="3243813"/>
                </a:cubicBezTo>
                <a:close/>
                <a:moveTo>
                  <a:pt x="3595758" y="3157776"/>
                </a:moveTo>
                <a:cubicBezTo>
                  <a:pt x="3526170" y="3157775"/>
                  <a:pt x="3469758" y="3214187"/>
                  <a:pt x="3469756" y="3283776"/>
                </a:cubicBezTo>
                <a:cubicBezTo>
                  <a:pt x="3469756" y="3353364"/>
                  <a:pt x="3526170" y="3409776"/>
                  <a:pt x="3595758" y="3409776"/>
                </a:cubicBezTo>
                <a:cubicBezTo>
                  <a:pt x="3665344" y="3409776"/>
                  <a:pt x="3721756" y="3353364"/>
                  <a:pt x="3721758" y="3283775"/>
                </a:cubicBezTo>
                <a:cubicBezTo>
                  <a:pt x="3721758" y="3214188"/>
                  <a:pt x="3665346" y="3157776"/>
                  <a:pt x="3595758" y="3157776"/>
                </a:cubicBezTo>
                <a:close/>
                <a:moveTo>
                  <a:pt x="3006000" y="2826000"/>
                </a:moveTo>
                <a:cubicBezTo>
                  <a:pt x="3105412" y="2826000"/>
                  <a:pt x="3186000" y="2906589"/>
                  <a:pt x="3186000" y="3006000"/>
                </a:cubicBezTo>
                <a:cubicBezTo>
                  <a:pt x="3186000" y="3105411"/>
                  <a:pt x="3105412" y="3186000"/>
                  <a:pt x="3006000" y="3186000"/>
                </a:cubicBezTo>
                <a:cubicBezTo>
                  <a:pt x="2906590" y="3186000"/>
                  <a:pt x="2826000" y="3105411"/>
                  <a:pt x="2826000" y="3006000"/>
                </a:cubicBezTo>
                <a:cubicBezTo>
                  <a:pt x="2826000" y="2906589"/>
                  <a:pt x="2906590" y="2826000"/>
                  <a:pt x="3006000" y="2826000"/>
                </a:cubicBezTo>
                <a:close/>
                <a:moveTo>
                  <a:pt x="2412064" y="2599930"/>
                </a:moveTo>
                <a:cubicBezTo>
                  <a:pt x="2342476" y="2599930"/>
                  <a:pt x="2286066" y="2656341"/>
                  <a:pt x="2286066" y="2725930"/>
                </a:cubicBezTo>
                <a:cubicBezTo>
                  <a:pt x="2286066" y="2795518"/>
                  <a:pt x="2342478" y="2851930"/>
                  <a:pt x="2412066" y="2851931"/>
                </a:cubicBezTo>
                <a:cubicBezTo>
                  <a:pt x="2481654" y="2851930"/>
                  <a:pt x="2538066" y="2795518"/>
                  <a:pt x="2538064" y="2725930"/>
                </a:cubicBezTo>
                <a:cubicBezTo>
                  <a:pt x="2538066" y="2656342"/>
                  <a:pt x="2481654" y="2599931"/>
                  <a:pt x="2412064" y="2599930"/>
                </a:cubicBezTo>
                <a:close/>
                <a:moveTo>
                  <a:pt x="3185460" y="2584059"/>
                </a:moveTo>
                <a:lnTo>
                  <a:pt x="2791502" y="2748002"/>
                </a:lnTo>
                <a:lnTo>
                  <a:pt x="2733310" y="2635768"/>
                </a:lnTo>
                <a:lnTo>
                  <a:pt x="2678128" y="3060315"/>
                </a:lnTo>
                <a:lnTo>
                  <a:pt x="2546648" y="3054357"/>
                </a:lnTo>
                <a:lnTo>
                  <a:pt x="2903358" y="3327140"/>
                </a:lnTo>
                <a:lnTo>
                  <a:pt x="2860082" y="3394822"/>
                </a:lnTo>
                <a:lnTo>
                  <a:pt x="3235060" y="3238778"/>
                </a:lnTo>
                <a:lnTo>
                  <a:pt x="3284478" y="3334092"/>
                </a:lnTo>
                <a:lnTo>
                  <a:pt x="3336220" y="2936004"/>
                </a:lnTo>
                <a:lnTo>
                  <a:pt x="3466384" y="2941903"/>
                </a:lnTo>
                <a:lnTo>
                  <a:pt x="3124046" y="2680111"/>
                </a:lnTo>
                <a:close/>
                <a:moveTo>
                  <a:pt x="3541546" y="2508275"/>
                </a:moveTo>
                <a:cubicBezTo>
                  <a:pt x="3471960" y="2508274"/>
                  <a:pt x="3415548" y="2564688"/>
                  <a:pt x="3415548" y="2634275"/>
                </a:cubicBezTo>
                <a:cubicBezTo>
                  <a:pt x="3415546" y="2703863"/>
                  <a:pt x="3471958" y="2760275"/>
                  <a:pt x="3541548" y="2760275"/>
                </a:cubicBezTo>
                <a:cubicBezTo>
                  <a:pt x="3611136" y="2760275"/>
                  <a:pt x="3667548" y="2703862"/>
                  <a:pt x="3667548" y="2634276"/>
                </a:cubicBezTo>
                <a:cubicBezTo>
                  <a:pt x="3667548" y="2564687"/>
                  <a:pt x="3611136" y="2508275"/>
                  <a:pt x="3541546" y="2508275"/>
                </a:cubicBezTo>
                <a:close/>
                <a:moveTo>
                  <a:pt x="2952004" y="2227971"/>
                </a:moveTo>
                <a:cubicBezTo>
                  <a:pt x="2882416" y="2227972"/>
                  <a:pt x="2826004" y="2284384"/>
                  <a:pt x="2826000" y="2353972"/>
                </a:cubicBezTo>
                <a:cubicBezTo>
                  <a:pt x="2826004" y="2423561"/>
                  <a:pt x="2882416" y="2479971"/>
                  <a:pt x="2952002" y="2479971"/>
                </a:cubicBezTo>
                <a:cubicBezTo>
                  <a:pt x="3021588" y="2479971"/>
                  <a:pt x="3078002" y="2423560"/>
                  <a:pt x="3078004" y="2353972"/>
                </a:cubicBezTo>
                <a:cubicBezTo>
                  <a:pt x="3078002" y="2284383"/>
                  <a:pt x="3021590" y="2227971"/>
                  <a:pt x="2952004" y="2227971"/>
                </a:cubicBezTo>
                <a:close/>
                <a:moveTo>
                  <a:pt x="5231092" y="2188467"/>
                </a:moveTo>
                <a:cubicBezTo>
                  <a:pt x="5226312" y="2203019"/>
                  <a:pt x="5220076" y="2212044"/>
                  <a:pt x="5212386" y="2215543"/>
                </a:cubicBezTo>
                <a:cubicBezTo>
                  <a:pt x="5195152" y="2225408"/>
                  <a:pt x="5177024" y="2234692"/>
                  <a:pt x="5158000" y="2243395"/>
                </a:cubicBezTo>
                <a:cubicBezTo>
                  <a:pt x="5138800" y="2251425"/>
                  <a:pt x="5123816" y="2264232"/>
                  <a:pt x="5113050" y="2281817"/>
                </a:cubicBezTo>
                <a:cubicBezTo>
                  <a:pt x="5110646" y="2298223"/>
                  <a:pt x="5110658" y="2314406"/>
                  <a:pt x="5113088" y="2330363"/>
                </a:cubicBezTo>
                <a:cubicBezTo>
                  <a:pt x="5115418" y="2347632"/>
                  <a:pt x="5122128" y="2365924"/>
                  <a:pt x="5133216" y="2385238"/>
                </a:cubicBezTo>
                <a:cubicBezTo>
                  <a:pt x="5151902" y="2413128"/>
                  <a:pt x="5171496" y="2438180"/>
                  <a:pt x="5191998" y="2460395"/>
                </a:cubicBezTo>
                <a:cubicBezTo>
                  <a:pt x="5200336" y="2469533"/>
                  <a:pt x="5210102" y="2469807"/>
                  <a:pt x="5221296" y="2461216"/>
                </a:cubicBezTo>
                <a:cubicBezTo>
                  <a:pt x="5232612" y="2454909"/>
                  <a:pt x="5245766" y="2446912"/>
                  <a:pt x="5260760" y="2437225"/>
                </a:cubicBezTo>
                <a:cubicBezTo>
                  <a:pt x="5275766" y="2422271"/>
                  <a:pt x="5291792" y="2408168"/>
                  <a:pt x="5308840" y="2394917"/>
                </a:cubicBezTo>
                <a:cubicBezTo>
                  <a:pt x="5312476" y="2390394"/>
                  <a:pt x="5317406" y="2382879"/>
                  <a:pt x="5323630" y="2372371"/>
                </a:cubicBezTo>
                <a:cubicBezTo>
                  <a:pt x="5329852" y="2361864"/>
                  <a:pt x="5326502" y="2360525"/>
                  <a:pt x="5313576" y="2368356"/>
                </a:cubicBezTo>
                <a:cubicBezTo>
                  <a:pt x="5292104" y="2378550"/>
                  <a:pt x="5269604" y="2384599"/>
                  <a:pt x="5246070" y="2386503"/>
                </a:cubicBezTo>
                <a:cubicBezTo>
                  <a:pt x="5227062" y="2390083"/>
                  <a:pt x="5210792" y="2384561"/>
                  <a:pt x="5197266" y="2369936"/>
                </a:cubicBezTo>
                <a:cubicBezTo>
                  <a:pt x="5172880" y="2350362"/>
                  <a:pt x="5155640" y="2328237"/>
                  <a:pt x="5145544" y="2303560"/>
                </a:cubicBezTo>
                <a:cubicBezTo>
                  <a:pt x="5161122" y="2295219"/>
                  <a:pt x="5177304" y="2285382"/>
                  <a:pt x="5194096" y="2274050"/>
                </a:cubicBezTo>
                <a:cubicBezTo>
                  <a:pt x="5222408" y="2259877"/>
                  <a:pt x="5238464" y="2237497"/>
                  <a:pt x="5242264" y="2206909"/>
                </a:cubicBezTo>
                <a:close/>
                <a:moveTo>
                  <a:pt x="625260" y="2161811"/>
                </a:moveTo>
                <a:cubicBezTo>
                  <a:pt x="619094" y="2160765"/>
                  <a:pt x="611410" y="2162043"/>
                  <a:pt x="602210" y="2165644"/>
                </a:cubicBezTo>
                <a:cubicBezTo>
                  <a:pt x="583810" y="2172847"/>
                  <a:pt x="569560" y="2180418"/>
                  <a:pt x="559464" y="2188358"/>
                </a:cubicBezTo>
                <a:cubicBezTo>
                  <a:pt x="539608" y="2200035"/>
                  <a:pt x="521092" y="2217439"/>
                  <a:pt x="503916" y="2240572"/>
                </a:cubicBezTo>
                <a:cubicBezTo>
                  <a:pt x="537752" y="2242870"/>
                  <a:pt x="570298" y="2245386"/>
                  <a:pt x="601552" y="2248119"/>
                </a:cubicBezTo>
                <a:cubicBezTo>
                  <a:pt x="632808" y="2250853"/>
                  <a:pt x="656578" y="2236707"/>
                  <a:pt x="672860" y="2205680"/>
                </a:cubicBezTo>
                <a:cubicBezTo>
                  <a:pt x="664678" y="2190060"/>
                  <a:pt x="653462" y="2178806"/>
                  <a:pt x="639212" y="2171918"/>
                </a:cubicBezTo>
                <a:cubicBezTo>
                  <a:pt x="636078" y="2166225"/>
                  <a:pt x="631428" y="2162856"/>
                  <a:pt x="625260" y="2161811"/>
                </a:cubicBezTo>
                <a:close/>
                <a:moveTo>
                  <a:pt x="5283956" y="2124353"/>
                </a:moveTo>
                <a:lnTo>
                  <a:pt x="5284822" y="2124764"/>
                </a:lnTo>
                <a:lnTo>
                  <a:pt x="5285576" y="2125876"/>
                </a:lnTo>
                <a:close/>
                <a:moveTo>
                  <a:pt x="5305732" y="1997071"/>
                </a:moveTo>
                <a:cubicBezTo>
                  <a:pt x="5312800" y="2006990"/>
                  <a:pt x="5322904" y="2014319"/>
                  <a:pt x="5336050" y="2019061"/>
                </a:cubicBezTo>
                <a:cubicBezTo>
                  <a:pt x="5350554" y="2031972"/>
                  <a:pt x="5365844" y="2044143"/>
                  <a:pt x="5381918" y="2055574"/>
                </a:cubicBezTo>
                <a:cubicBezTo>
                  <a:pt x="5385804" y="2061498"/>
                  <a:pt x="5390656" y="2067162"/>
                  <a:pt x="5396472" y="2072566"/>
                </a:cubicBezTo>
                <a:lnTo>
                  <a:pt x="5404954" y="2079001"/>
                </a:lnTo>
                <a:lnTo>
                  <a:pt x="5378504" y="2075394"/>
                </a:lnTo>
                <a:cubicBezTo>
                  <a:pt x="5366186" y="2072535"/>
                  <a:pt x="5354044" y="2068520"/>
                  <a:pt x="5342082" y="2063349"/>
                </a:cubicBezTo>
                <a:cubicBezTo>
                  <a:pt x="5340072" y="2061671"/>
                  <a:pt x="5338768" y="2056011"/>
                  <a:pt x="5338172" y="2046369"/>
                </a:cubicBezTo>
                <a:cubicBezTo>
                  <a:pt x="5325808" y="2033711"/>
                  <a:pt x="5314184" y="2021047"/>
                  <a:pt x="5303296" y="2008376"/>
                </a:cubicBezTo>
                <a:cubicBezTo>
                  <a:pt x="5302304" y="2007904"/>
                  <a:pt x="5301286" y="2006796"/>
                  <a:pt x="5300240" y="2005050"/>
                </a:cubicBezTo>
                <a:lnTo>
                  <a:pt x="5297380" y="1998700"/>
                </a:lnTo>
                <a:close/>
                <a:moveTo>
                  <a:pt x="634068" y="1943073"/>
                </a:moveTo>
                <a:lnTo>
                  <a:pt x="633782" y="1944385"/>
                </a:lnTo>
                <a:cubicBezTo>
                  <a:pt x="633314" y="1947567"/>
                  <a:pt x="632848" y="1952827"/>
                  <a:pt x="632384" y="1960165"/>
                </a:cubicBezTo>
                <a:cubicBezTo>
                  <a:pt x="631460" y="1974842"/>
                  <a:pt x="631978" y="1986276"/>
                  <a:pt x="633944" y="1994468"/>
                </a:cubicBezTo>
                <a:cubicBezTo>
                  <a:pt x="631488" y="1996654"/>
                  <a:pt x="627352" y="1993489"/>
                  <a:pt x="621538" y="1984973"/>
                </a:cubicBezTo>
                <a:cubicBezTo>
                  <a:pt x="615724" y="1976458"/>
                  <a:pt x="616634" y="1968313"/>
                  <a:pt x="624264" y="1960538"/>
                </a:cubicBezTo>
                <a:close/>
                <a:moveTo>
                  <a:pt x="5335536" y="1932132"/>
                </a:moveTo>
                <a:cubicBezTo>
                  <a:pt x="5323920" y="1931922"/>
                  <a:pt x="5312792" y="1932848"/>
                  <a:pt x="5302156" y="1934912"/>
                </a:cubicBezTo>
                <a:cubicBezTo>
                  <a:pt x="5294988" y="1938048"/>
                  <a:pt x="5287650" y="1941615"/>
                  <a:pt x="5280144" y="1945615"/>
                </a:cubicBezTo>
                <a:cubicBezTo>
                  <a:pt x="5271648" y="1946604"/>
                  <a:pt x="5265766" y="1950567"/>
                  <a:pt x="5262496" y="1957503"/>
                </a:cubicBezTo>
                <a:cubicBezTo>
                  <a:pt x="5259228" y="1964439"/>
                  <a:pt x="5254372" y="1969858"/>
                  <a:pt x="5247930" y="1973761"/>
                </a:cubicBezTo>
                <a:cubicBezTo>
                  <a:pt x="5246428" y="1996729"/>
                  <a:pt x="5256592" y="2006275"/>
                  <a:pt x="5278418" y="2002398"/>
                </a:cubicBezTo>
                <a:lnTo>
                  <a:pt x="5279952" y="2002099"/>
                </a:lnTo>
                <a:lnTo>
                  <a:pt x="5274090" y="2028223"/>
                </a:lnTo>
                <a:cubicBezTo>
                  <a:pt x="5273152" y="2036829"/>
                  <a:pt x="5273250" y="2045263"/>
                  <a:pt x="5274380" y="2053525"/>
                </a:cubicBezTo>
                <a:cubicBezTo>
                  <a:pt x="5274056" y="2057693"/>
                  <a:pt x="5274608" y="2061470"/>
                  <a:pt x="5276036" y="2064855"/>
                </a:cubicBezTo>
                <a:cubicBezTo>
                  <a:pt x="5277466" y="2068239"/>
                  <a:pt x="5277056" y="2067948"/>
                  <a:pt x="5274812" y="2063982"/>
                </a:cubicBezTo>
                <a:cubicBezTo>
                  <a:pt x="5254918" y="2059468"/>
                  <a:pt x="5237340" y="2054641"/>
                  <a:pt x="5222080" y="2049502"/>
                </a:cubicBezTo>
                <a:cubicBezTo>
                  <a:pt x="5221446" y="2044595"/>
                  <a:pt x="5217580" y="2041337"/>
                  <a:pt x="5210478" y="2039727"/>
                </a:cubicBezTo>
                <a:cubicBezTo>
                  <a:pt x="5203378" y="2038117"/>
                  <a:pt x="5198230" y="2034674"/>
                  <a:pt x="5195034" y="2029399"/>
                </a:cubicBezTo>
                <a:cubicBezTo>
                  <a:pt x="5184840" y="2040819"/>
                  <a:pt x="5175316" y="2048658"/>
                  <a:pt x="5166462" y="2052917"/>
                </a:cubicBezTo>
                <a:cubicBezTo>
                  <a:pt x="5145698" y="2058442"/>
                  <a:pt x="5141508" y="2069940"/>
                  <a:pt x="5153892" y="2087411"/>
                </a:cubicBezTo>
                <a:cubicBezTo>
                  <a:pt x="5166316" y="2100530"/>
                  <a:pt x="5178032" y="2110743"/>
                  <a:pt x="5189044" y="2118051"/>
                </a:cubicBezTo>
                <a:lnTo>
                  <a:pt x="5193318" y="2120565"/>
                </a:lnTo>
                <a:lnTo>
                  <a:pt x="5185888" y="2118490"/>
                </a:lnTo>
                <a:cubicBezTo>
                  <a:pt x="5132818" y="2110530"/>
                  <a:pt x="5079696" y="2107594"/>
                  <a:pt x="5026522" y="2109682"/>
                </a:cubicBezTo>
                <a:cubicBezTo>
                  <a:pt x="5019092" y="2109488"/>
                  <a:pt x="5011066" y="2112586"/>
                  <a:pt x="5002446" y="2118977"/>
                </a:cubicBezTo>
                <a:cubicBezTo>
                  <a:pt x="4993644" y="2120226"/>
                  <a:pt x="4988024" y="2124211"/>
                  <a:pt x="4985584" y="2130932"/>
                </a:cubicBezTo>
                <a:cubicBezTo>
                  <a:pt x="4983146" y="2137652"/>
                  <a:pt x="4977416" y="2143746"/>
                  <a:pt x="4968392" y="2149211"/>
                </a:cubicBezTo>
                <a:cubicBezTo>
                  <a:pt x="4981896" y="2162952"/>
                  <a:pt x="4994078" y="2169023"/>
                  <a:pt x="5004944" y="2167425"/>
                </a:cubicBezTo>
                <a:cubicBezTo>
                  <a:pt x="5015808" y="2165827"/>
                  <a:pt x="5026104" y="2165858"/>
                  <a:pt x="5035834" y="2167519"/>
                </a:cubicBezTo>
                <a:cubicBezTo>
                  <a:pt x="5090830" y="2166861"/>
                  <a:pt x="5146780" y="2170604"/>
                  <a:pt x="5203682" y="2178748"/>
                </a:cubicBezTo>
                <a:cubicBezTo>
                  <a:pt x="5237200" y="2182832"/>
                  <a:pt x="5268382" y="2193839"/>
                  <a:pt x="5297228" y="2211769"/>
                </a:cubicBezTo>
                <a:lnTo>
                  <a:pt x="5327092" y="2217176"/>
                </a:lnTo>
                <a:cubicBezTo>
                  <a:pt x="5338580" y="2205409"/>
                  <a:pt x="5345618" y="2189582"/>
                  <a:pt x="5348206" y="2169695"/>
                </a:cubicBezTo>
                <a:cubicBezTo>
                  <a:pt x="5339652" y="2157903"/>
                  <a:pt x="5330356" y="2151411"/>
                  <a:pt x="5320314" y="2150217"/>
                </a:cubicBezTo>
                <a:cubicBezTo>
                  <a:pt x="5315294" y="2149620"/>
                  <a:pt x="5310914" y="2148257"/>
                  <a:pt x="5307174" y="2146126"/>
                </a:cubicBezTo>
                <a:lnTo>
                  <a:pt x="5298260" y="2137797"/>
                </a:lnTo>
                <a:lnTo>
                  <a:pt x="5306392" y="2138100"/>
                </a:lnTo>
                <a:cubicBezTo>
                  <a:pt x="5309478" y="2137520"/>
                  <a:pt x="5312792" y="2136251"/>
                  <a:pt x="5316336" y="2134295"/>
                </a:cubicBezTo>
                <a:cubicBezTo>
                  <a:pt x="5327616" y="2134625"/>
                  <a:pt x="5334814" y="2129977"/>
                  <a:pt x="5337928" y="2120351"/>
                </a:cubicBezTo>
                <a:lnTo>
                  <a:pt x="5344028" y="2094459"/>
                </a:lnTo>
                <a:lnTo>
                  <a:pt x="5354774" y="2101849"/>
                </a:lnTo>
                <a:cubicBezTo>
                  <a:pt x="5358856" y="2104217"/>
                  <a:pt x="5362974" y="2106171"/>
                  <a:pt x="5367132" y="2107712"/>
                </a:cubicBezTo>
                <a:cubicBezTo>
                  <a:pt x="5370016" y="2114401"/>
                  <a:pt x="5377276" y="2119729"/>
                  <a:pt x="5388912" y="2123695"/>
                </a:cubicBezTo>
                <a:cubicBezTo>
                  <a:pt x="5400374" y="2129930"/>
                  <a:pt x="5413380" y="2135921"/>
                  <a:pt x="5427932" y="2141666"/>
                </a:cubicBezTo>
                <a:cubicBezTo>
                  <a:pt x="5441716" y="2152286"/>
                  <a:pt x="5457880" y="2159031"/>
                  <a:pt x="5476426" y="2161902"/>
                </a:cubicBezTo>
                <a:cubicBezTo>
                  <a:pt x="5488592" y="2162542"/>
                  <a:pt x="5495486" y="2155548"/>
                  <a:pt x="5497112" y="2140921"/>
                </a:cubicBezTo>
                <a:lnTo>
                  <a:pt x="5504234" y="2091852"/>
                </a:lnTo>
                <a:cubicBezTo>
                  <a:pt x="5503548" y="2086367"/>
                  <a:pt x="5502456" y="2079987"/>
                  <a:pt x="5500966" y="2072715"/>
                </a:cubicBezTo>
                <a:cubicBezTo>
                  <a:pt x="5486600" y="2062346"/>
                  <a:pt x="5472578" y="2053254"/>
                  <a:pt x="5458898" y="2045440"/>
                </a:cubicBezTo>
                <a:cubicBezTo>
                  <a:pt x="5444594" y="2034311"/>
                  <a:pt x="5428880" y="2023885"/>
                  <a:pt x="5411764" y="2014164"/>
                </a:cubicBezTo>
                <a:cubicBezTo>
                  <a:pt x="5384568" y="2000968"/>
                  <a:pt x="5358734" y="1987905"/>
                  <a:pt x="5334260" y="1974973"/>
                </a:cubicBezTo>
                <a:cubicBezTo>
                  <a:pt x="5334476" y="1973766"/>
                  <a:pt x="5339036" y="1972349"/>
                  <a:pt x="5347944" y="1970721"/>
                </a:cubicBezTo>
                <a:cubicBezTo>
                  <a:pt x="5360188" y="1966190"/>
                  <a:pt x="5373822" y="1961582"/>
                  <a:pt x="5388848" y="1956897"/>
                </a:cubicBezTo>
                <a:cubicBezTo>
                  <a:pt x="5381642" y="1949337"/>
                  <a:pt x="5374542" y="1942711"/>
                  <a:pt x="5367548" y="1937017"/>
                </a:cubicBezTo>
                <a:cubicBezTo>
                  <a:pt x="5356808" y="1935236"/>
                  <a:pt x="5346138" y="1933608"/>
                  <a:pt x="5335536" y="1932132"/>
                </a:cubicBezTo>
                <a:close/>
                <a:moveTo>
                  <a:pt x="5506238" y="1889542"/>
                </a:moveTo>
                <a:cubicBezTo>
                  <a:pt x="5492206" y="1893570"/>
                  <a:pt x="5483412" y="1902684"/>
                  <a:pt x="5479856" y="1916883"/>
                </a:cubicBezTo>
                <a:cubicBezTo>
                  <a:pt x="5476778" y="1936084"/>
                  <a:pt x="5468118" y="1951093"/>
                  <a:pt x="5453874" y="1961912"/>
                </a:cubicBezTo>
                <a:cubicBezTo>
                  <a:pt x="5448488" y="1966808"/>
                  <a:pt x="5441732" y="1967463"/>
                  <a:pt x="5433604" y="1963875"/>
                </a:cubicBezTo>
                <a:cubicBezTo>
                  <a:pt x="5425480" y="1960288"/>
                  <a:pt x="5416456" y="1957676"/>
                  <a:pt x="5406536" y="1956038"/>
                </a:cubicBezTo>
                <a:cubicBezTo>
                  <a:pt x="5393724" y="1958175"/>
                  <a:pt x="5390790" y="1962090"/>
                  <a:pt x="5397732" y="1967782"/>
                </a:cubicBezTo>
                <a:cubicBezTo>
                  <a:pt x="5404674" y="1973474"/>
                  <a:pt x="5408644" y="1978583"/>
                  <a:pt x="5409642" y="1983111"/>
                </a:cubicBezTo>
                <a:cubicBezTo>
                  <a:pt x="5414332" y="1986042"/>
                  <a:pt x="5416932" y="1990819"/>
                  <a:pt x="5417446" y="1997441"/>
                </a:cubicBezTo>
                <a:cubicBezTo>
                  <a:pt x="5417958" y="2004063"/>
                  <a:pt x="5422006" y="2008966"/>
                  <a:pt x="5429586" y="2012150"/>
                </a:cubicBezTo>
                <a:cubicBezTo>
                  <a:pt x="5433290" y="2016180"/>
                  <a:pt x="5437758" y="2018151"/>
                  <a:pt x="5442988" y="2018063"/>
                </a:cubicBezTo>
                <a:cubicBezTo>
                  <a:pt x="5448220" y="2017975"/>
                  <a:pt x="5449636" y="2019800"/>
                  <a:pt x="5447232" y="2023539"/>
                </a:cubicBezTo>
                <a:cubicBezTo>
                  <a:pt x="5465144" y="2037911"/>
                  <a:pt x="5481942" y="2038278"/>
                  <a:pt x="5497624" y="2024640"/>
                </a:cubicBezTo>
                <a:cubicBezTo>
                  <a:pt x="5508260" y="2018836"/>
                  <a:pt x="5514088" y="2011110"/>
                  <a:pt x="5515104" y="2001459"/>
                </a:cubicBezTo>
                <a:cubicBezTo>
                  <a:pt x="5516120" y="1991809"/>
                  <a:pt x="5519720" y="1981668"/>
                  <a:pt x="5525900" y="1971038"/>
                </a:cubicBezTo>
                <a:cubicBezTo>
                  <a:pt x="5520636" y="1965243"/>
                  <a:pt x="5518110" y="1959118"/>
                  <a:pt x="5518318" y="1952662"/>
                </a:cubicBezTo>
                <a:cubicBezTo>
                  <a:pt x="5521408" y="1932211"/>
                  <a:pt x="5517382" y="1911171"/>
                  <a:pt x="5506238" y="1889542"/>
                </a:cubicBezTo>
                <a:close/>
                <a:moveTo>
                  <a:pt x="665384" y="1819566"/>
                </a:moveTo>
                <a:cubicBezTo>
                  <a:pt x="658276" y="1819800"/>
                  <a:pt x="650686" y="1821318"/>
                  <a:pt x="642612" y="1824119"/>
                </a:cubicBezTo>
                <a:cubicBezTo>
                  <a:pt x="610316" y="1835324"/>
                  <a:pt x="592164" y="1855953"/>
                  <a:pt x="588160" y="1886006"/>
                </a:cubicBezTo>
                <a:cubicBezTo>
                  <a:pt x="580486" y="1902286"/>
                  <a:pt x="573220" y="1917480"/>
                  <a:pt x="566362" y="1931590"/>
                </a:cubicBezTo>
                <a:cubicBezTo>
                  <a:pt x="559504" y="1945700"/>
                  <a:pt x="549048" y="1945950"/>
                  <a:pt x="534994" y="1932339"/>
                </a:cubicBezTo>
                <a:cubicBezTo>
                  <a:pt x="487726" y="1900023"/>
                  <a:pt x="453584" y="1909366"/>
                  <a:pt x="432566" y="1960368"/>
                </a:cubicBezTo>
                <a:lnTo>
                  <a:pt x="421852" y="1972250"/>
                </a:lnTo>
                <a:cubicBezTo>
                  <a:pt x="422728" y="1983846"/>
                  <a:pt x="426308" y="1988489"/>
                  <a:pt x="432592" y="1986179"/>
                </a:cubicBezTo>
                <a:cubicBezTo>
                  <a:pt x="438876" y="1983868"/>
                  <a:pt x="445862" y="1986501"/>
                  <a:pt x="453548" y="1994077"/>
                </a:cubicBezTo>
                <a:cubicBezTo>
                  <a:pt x="462250" y="1978765"/>
                  <a:pt x="477060" y="1975461"/>
                  <a:pt x="497980" y="1984165"/>
                </a:cubicBezTo>
                <a:cubicBezTo>
                  <a:pt x="518896" y="1992869"/>
                  <a:pt x="533152" y="2002717"/>
                  <a:pt x="540744" y="2013709"/>
                </a:cubicBezTo>
                <a:lnTo>
                  <a:pt x="530112" y="2141928"/>
                </a:lnTo>
                <a:cubicBezTo>
                  <a:pt x="555966" y="2131828"/>
                  <a:pt x="574930" y="2116104"/>
                  <a:pt x="587004" y="2094756"/>
                </a:cubicBezTo>
                <a:cubicBezTo>
                  <a:pt x="599080" y="2073408"/>
                  <a:pt x="609556" y="2058673"/>
                  <a:pt x="618436" y="2050552"/>
                </a:cubicBezTo>
                <a:cubicBezTo>
                  <a:pt x="639412" y="2059652"/>
                  <a:pt x="647508" y="2079365"/>
                  <a:pt x="642726" y="2109689"/>
                </a:cubicBezTo>
                <a:cubicBezTo>
                  <a:pt x="637944" y="2140013"/>
                  <a:pt x="653804" y="2159222"/>
                  <a:pt x="690308" y="2167316"/>
                </a:cubicBezTo>
                <a:cubicBezTo>
                  <a:pt x="699586" y="2152018"/>
                  <a:pt x="705242" y="2137409"/>
                  <a:pt x="707276" y="2123487"/>
                </a:cubicBezTo>
                <a:cubicBezTo>
                  <a:pt x="709308" y="2109565"/>
                  <a:pt x="716244" y="2110251"/>
                  <a:pt x="728080" y="2125542"/>
                </a:cubicBezTo>
                <a:cubicBezTo>
                  <a:pt x="817676" y="2191580"/>
                  <a:pt x="910294" y="2249227"/>
                  <a:pt x="1005930" y="2298484"/>
                </a:cubicBezTo>
                <a:cubicBezTo>
                  <a:pt x="978866" y="2232350"/>
                  <a:pt x="936704" y="2183093"/>
                  <a:pt x="879444" y="2150714"/>
                </a:cubicBezTo>
                <a:cubicBezTo>
                  <a:pt x="822184" y="2118335"/>
                  <a:pt x="773734" y="2084429"/>
                  <a:pt x="734092" y="2048997"/>
                </a:cubicBezTo>
                <a:cubicBezTo>
                  <a:pt x="749142" y="2038601"/>
                  <a:pt x="756282" y="2022230"/>
                  <a:pt x="755512" y="1999882"/>
                </a:cubicBezTo>
                <a:cubicBezTo>
                  <a:pt x="754740" y="1977534"/>
                  <a:pt x="739220" y="1966797"/>
                  <a:pt x="708944" y="1967671"/>
                </a:cubicBezTo>
                <a:cubicBezTo>
                  <a:pt x="698016" y="1979005"/>
                  <a:pt x="689852" y="1985684"/>
                  <a:pt x="684456" y="1987708"/>
                </a:cubicBezTo>
                <a:cubicBezTo>
                  <a:pt x="679060" y="1989731"/>
                  <a:pt x="680696" y="1983299"/>
                  <a:pt x="689364" y="1968411"/>
                </a:cubicBezTo>
                <a:cubicBezTo>
                  <a:pt x="690152" y="1947779"/>
                  <a:pt x="694988" y="1928455"/>
                  <a:pt x="703868" y="1910438"/>
                </a:cubicBezTo>
                <a:cubicBezTo>
                  <a:pt x="712748" y="1892420"/>
                  <a:pt x="716896" y="1872981"/>
                  <a:pt x="716308" y="1852119"/>
                </a:cubicBezTo>
                <a:cubicBezTo>
                  <a:pt x="703684" y="1829715"/>
                  <a:pt x="686708" y="1818864"/>
                  <a:pt x="665384" y="1819566"/>
                </a:cubicBezTo>
                <a:close/>
                <a:moveTo>
                  <a:pt x="5136056" y="1818498"/>
                </a:moveTo>
                <a:cubicBezTo>
                  <a:pt x="5120384" y="1817032"/>
                  <a:pt x="5108338" y="1823628"/>
                  <a:pt x="5099920" y="1838287"/>
                </a:cubicBezTo>
                <a:cubicBezTo>
                  <a:pt x="5108128" y="1844145"/>
                  <a:pt x="5107224" y="1847197"/>
                  <a:pt x="5097212" y="1847444"/>
                </a:cubicBezTo>
                <a:cubicBezTo>
                  <a:pt x="5084062" y="1860069"/>
                  <a:pt x="5069570" y="1869029"/>
                  <a:pt x="5053736" y="1874325"/>
                </a:cubicBezTo>
                <a:cubicBezTo>
                  <a:pt x="5040584" y="1878430"/>
                  <a:pt x="5028400" y="1884318"/>
                  <a:pt x="5017180" y="1891986"/>
                </a:cubicBezTo>
                <a:cubicBezTo>
                  <a:pt x="5005962" y="1899655"/>
                  <a:pt x="4995176" y="1902848"/>
                  <a:pt x="4984820" y="1901566"/>
                </a:cubicBezTo>
                <a:cubicBezTo>
                  <a:pt x="4967928" y="1903661"/>
                  <a:pt x="4951262" y="1909377"/>
                  <a:pt x="4934822" y="1918714"/>
                </a:cubicBezTo>
                <a:cubicBezTo>
                  <a:pt x="4933296" y="1929309"/>
                  <a:pt x="4928844" y="1937700"/>
                  <a:pt x="4921464" y="1943887"/>
                </a:cubicBezTo>
                <a:cubicBezTo>
                  <a:pt x="4914084" y="1950074"/>
                  <a:pt x="4908500" y="1959131"/>
                  <a:pt x="4904712" y="1971060"/>
                </a:cubicBezTo>
                <a:cubicBezTo>
                  <a:pt x="4906958" y="1980177"/>
                  <a:pt x="4910380" y="1983483"/>
                  <a:pt x="4914980" y="1980980"/>
                </a:cubicBezTo>
                <a:lnTo>
                  <a:pt x="4916278" y="1979707"/>
                </a:lnTo>
                <a:lnTo>
                  <a:pt x="4920972" y="1988665"/>
                </a:lnTo>
                <a:cubicBezTo>
                  <a:pt x="4928306" y="1999054"/>
                  <a:pt x="4937316" y="2001799"/>
                  <a:pt x="4947996" y="1996901"/>
                </a:cubicBezTo>
                <a:cubicBezTo>
                  <a:pt x="4962240" y="1990370"/>
                  <a:pt x="4974838" y="1985537"/>
                  <a:pt x="4985790" y="1982400"/>
                </a:cubicBezTo>
                <a:lnTo>
                  <a:pt x="5095748" y="1919297"/>
                </a:lnTo>
                <a:cubicBezTo>
                  <a:pt x="5101764" y="1916925"/>
                  <a:pt x="5106992" y="1912927"/>
                  <a:pt x="5111436" y="1907302"/>
                </a:cubicBezTo>
                <a:cubicBezTo>
                  <a:pt x="5125948" y="1899699"/>
                  <a:pt x="5138108" y="1887424"/>
                  <a:pt x="5147914" y="1870476"/>
                </a:cubicBezTo>
                <a:cubicBezTo>
                  <a:pt x="5151290" y="1853193"/>
                  <a:pt x="5147336" y="1835867"/>
                  <a:pt x="5136056" y="1818498"/>
                </a:cubicBezTo>
                <a:close/>
                <a:moveTo>
                  <a:pt x="5243182" y="1748828"/>
                </a:moveTo>
                <a:cubicBezTo>
                  <a:pt x="5234448" y="1745756"/>
                  <a:pt x="5225276" y="1749091"/>
                  <a:pt x="5215660" y="1758832"/>
                </a:cubicBezTo>
                <a:cubicBezTo>
                  <a:pt x="5217014" y="1767060"/>
                  <a:pt x="5218744" y="1774373"/>
                  <a:pt x="5220848" y="1780773"/>
                </a:cubicBezTo>
                <a:cubicBezTo>
                  <a:pt x="5223200" y="1789650"/>
                  <a:pt x="5225650" y="1799099"/>
                  <a:pt x="5228194" y="1809121"/>
                </a:cubicBezTo>
                <a:cubicBezTo>
                  <a:pt x="5236020" y="1808574"/>
                  <a:pt x="5238560" y="1809091"/>
                  <a:pt x="5235814" y="1810671"/>
                </a:cubicBezTo>
                <a:cubicBezTo>
                  <a:pt x="5201686" y="1826687"/>
                  <a:pt x="5182920" y="1853497"/>
                  <a:pt x="5179520" y="1891100"/>
                </a:cubicBezTo>
                <a:cubicBezTo>
                  <a:pt x="5178312" y="1893017"/>
                  <a:pt x="5177564" y="1894864"/>
                  <a:pt x="5177280" y="1896642"/>
                </a:cubicBezTo>
                <a:lnTo>
                  <a:pt x="5177710" y="1900726"/>
                </a:lnTo>
                <a:lnTo>
                  <a:pt x="5176026" y="1898260"/>
                </a:lnTo>
                <a:cubicBezTo>
                  <a:pt x="5174936" y="1896111"/>
                  <a:pt x="5173810" y="1893354"/>
                  <a:pt x="5172646" y="1889989"/>
                </a:cubicBezTo>
                <a:cubicBezTo>
                  <a:pt x="5170320" y="1883260"/>
                  <a:pt x="5164996" y="1885009"/>
                  <a:pt x="5156678" y="1895236"/>
                </a:cubicBezTo>
                <a:cubicBezTo>
                  <a:pt x="5149486" y="1904001"/>
                  <a:pt x="5147666" y="1912954"/>
                  <a:pt x="5151220" y="1922096"/>
                </a:cubicBezTo>
                <a:cubicBezTo>
                  <a:pt x="5147098" y="1935117"/>
                  <a:pt x="5149322" y="1947204"/>
                  <a:pt x="5157894" y="1958359"/>
                </a:cubicBezTo>
                <a:cubicBezTo>
                  <a:pt x="5166466" y="1969514"/>
                  <a:pt x="5175302" y="1980320"/>
                  <a:pt x="5184404" y="1990779"/>
                </a:cubicBezTo>
                <a:cubicBezTo>
                  <a:pt x="5209078" y="1985705"/>
                  <a:pt x="5221928" y="1970493"/>
                  <a:pt x="5222950" y="1945141"/>
                </a:cubicBezTo>
                <a:cubicBezTo>
                  <a:pt x="5223758" y="1937942"/>
                  <a:pt x="5225256" y="1929861"/>
                  <a:pt x="5227444" y="1920897"/>
                </a:cubicBezTo>
                <a:cubicBezTo>
                  <a:pt x="5221248" y="1906324"/>
                  <a:pt x="5221588" y="1895925"/>
                  <a:pt x="5228466" y="1889698"/>
                </a:cubicBezTo>
                <a:lnTo>
                  <a:pt x="5231908" y="1887860"/>
                </a:lnTo>
                <a:lnTo>
                  <a:pt x="5232240" y="1889477"/>
                </a:lnTo>
                <a:cubicBezTo>
                  <a:pt x="5233766" y="1891870"/>
                  <a:pt x="5237756" y="1891110"/>
                  <a:pt x="5244214" y="1887199"/>
                </a:cubicBezTo>
                <a:cubicBezTo>
                  <a:pt x="5268868" y="1878983"/>
                  <a:pt x="5293930" y="1873614"/>
                  <a:pt x="5319400" y="1871094"/>
                </a:cubicBezTo>
                <a:cubicBezTo>
                  <a:pt x="5338336" y="1863716"/>
                  <a:pt x="5356474" y="1855665"/>
                  <a:pt x="5373814" y="1846942"/>
                </a:cubicBezTo>
                <a:cubicBezTo>
                  <a:pt x="5387310" y="1842395"/>
                  <a:pt x="5394092" y="1834886"/>
                  <a:pt x="5394160" y="1824413"/>
                </a:cubicBezTo>
                <a:cubicBezTo>
                  <a:pt x="5396014" y="1808998"/>
                  <a:pt x="5394784" y="1794733"/>
                  <a:pt x="5390468" y="1781618"/>
                </a:cubicBezTo>
                <a:cubicBezTo>
                  <a:pt x="5390448" y="1776088"/>
                  <a:pt x="5389082" y="1768225"/>
                  <a:pt x="5386368" y="1758028"/>
                </a:cubicBezTo>
                <a:cubicBezTo>
                  <a:pt x="5345200" y="1753586"/>
                  <a:pt x="5305072" y="1751794"/>
                  <a:pt x="5265984" y="1752652"/>
                </a:cubicBezTo>
                <a:cubicBezTo>
                  <a:pt x="5259514" y="1753174"/>
                  <a:pt x="5251914" y="1751899"/>
                  <a:pt x="5243182" y="1748828"/>
                </a:cubicBezTo>
                <a:close/>
                <a:moveTo>
                  <a:pt x="3370202" y="1158042"/>
                </a:moveTo>
                <a:lnTo>
                  <a:pt x="3651530" y="1700645"/>
                </a:lnTo>
                <a:lnTo>
                  <a:pt x="3484454" y="2159677"/>
                </a:lnTo>
                <a:lnTo>
                  <a:pt x="4304834" y="2015022"/>
                </a:lnTo>
                <a:lnTo>
                  <a:pt x="4790344" y="2386299"/>
                </a:lnTo>
                <a:lnTo>
                  <a:pt x="4461098" y="2901238"/>
                </a:lnTo>
                <a:lnTo>
                  <a:pt x="3967446" y="2988282"/>
                </a:lnTo>
                <a:lnTo>
                  <a:pt x="4502600" y="3626051"/>
                </a:lnTo>
                <a:lnTo>
                  <a:pt x="4423820" y="4232151"/>
                </a:lnTo>
                <a:lnTo>
                  <a:pt x="3813246" y="4204487"/>
                </a:lnTo>
                <a:lnTo>
                  <a:pt x="3498790" y="3829733"/>
                </a:lnTo>
                <a:lnTo>
                  <a:pt x="3220648" y="4593915"/>
                </a:lnTo>
                <a:lnTo>
                  <a:pt x="2656358" y="4828739"/>
                </a:lnTo>
                <a:lnTo>
                  <a:pt x="2375032" y="4286136"/>
                </a:lnTo>
                <a:lnTo>
                  <a:pt x="2534084" y="3849137"/>
                </a:lnTo>
                <a:lnTo>
                  <a:pt x="1722570" y="3992229"/>
                </a:lnTo>
                <a:lnTo>
                  <a:pt x="1237064" y="3620953"/>
                </a:lnTo>
                <a:lnTo>
                  <a:pt x="1566308" y="3106015"/>
                </a:lnTo>
                <a:lnTo>
                  <a:pt x="2056578" y="3019567"/>
                </a:lnTo>
                <a:lnTo>
                  <a:pt x="1511748" y="2370267"/>
                </a:lnTo>
                <a:lnTo>
                  <a:pt x="1590530" y="1764168"/>
                </a:lnTo>
                <a:lnTo>
                  <a:pt x="2201104" y="1791831"/>
                </a:lnTo>
                <a:lnTo>
                  <a:pt x="2521656" y="2173851"/>
                </a:lnTo>
                <a:lnTo>
                  <a:pt x="2805912" y="1392866"/>
                </a:lnTo>
                <a:close/>
                <a:moveTo>
                  <a:pt x="1798516" y="1070434"/>
                </a:moveTo>
                <a:cubicBezTo>
                  <a:pt x="1786982" y="1069677"/>
                  <a:pt x="1775460" y="1072162"/>
                  <a:pt x="1763952" y="1077890"/>
                </a:cubicBezTo>
                <a:cubicBezTo>
                  <a:pt x="1708630" y="1123043"/>
                  <a:pt x="1668310" y="1175141"/>
                  <a:pt x="1642990" y="1234185"/>
                </a:cubicBezTo>
                <a:cubicBezTo>
                  <a:pt x="1641194" y="1245999"/>
                  <a:pt x="1648934" y="1249751"/>
                  <a:pt x="1666212" y="1245440"/>
                </a:cubicBezTo>
                <a:cubicBezTo>
                  <a:pt x="1683492" y="1241130"/>
                  <a:pt x="1696928" y="1236045"/>
                  <a:pt x="1706520" y="1230188"/>
                </a:cubicBezTo>
                <a:cubicBezTo>
                  <a:pt x="1727492" y="1207689"/>
                  <a:pt x="1751956" y="1185838"/>
                  <a:pt x="1779910" y="1164638"/>
                </a:cubicBezTo>
                <a:cubicBezTo>
                  <a:pt x="1807864" y="1143437"/>
                  <a:pt x="1825614" y="1116034"/>
                  <a:pt x="1833160" y="1082431"/>
                </a:cubicBezTo>
                <a:cubicBezTo>
                  <a:pt x="1821600" y="1075190"/>
                  <a:pt x="1810052" y="1071190"/>
                  <a:pt x="1798516" y="1070434"/>
                </a:cubicBezTo>
                <a:close/>
                <a:moveTo>
                  <a:pt x="3006000" y="1058110"/>
                </a:moveTo>
                <a:cubicBezTo>
                  <a:pt x="1930212" y="1058110"/>
                  <a:pt x="1058112" y="1930210"/>
                  <a:pt x="1058112" y="3006000"/>
                </a:cubicBezTo>
                <a:cubicBezTo>
                  <a:pt x="1058112" y="4081790"/>
                  <a:pt x="1930212" y="4953890"/>
                  <a:pt x="3006000" y="4953890"/>
                </a:cubicBezTo>
                <a:cubicBezTo>
                  <a:pt x="4081792" y="4953890"/>
                  <a:pt x="4953892" y="4081790"/>
                  <a:pt x="4953892" y="3006000"/>
                </a:cubicBezTo>
                <a:cubicBezTo>
                  <a:pt x="4953892" y="1930210"/>
                  <a:pt x="4081792" y="1058110"/>
                  <a:pt x="3006000" y="1058110"/>
                </a:cubicBezTo>
                <a:close/>
                <a:moveTo>
                  <a:pt x="1381516" y="1032193"/>
                </a:moveTo>
                <a:cubicBezTo>
                  <a:pt x="1393758" y="1062351"/>
                  <a:pt x="1409588" y="1087097"/>
                  <a:pt x="1429008" y="1106432"/>
                </a:cubicBezTo>
                <a:cubicBezTo>
                  <a:pt x="1448426" y="1125766"/>
                  <a:pt x="1464086" y="1149197"/>
                  <a:pt x="1475988" y="1176726"/>
                </a:cubicBezTo>
                <a:cubicBezTo>
                  <a:pt x="1494792" y="1206054"/>
                  <a:pt x="1508584" y="1234319"/>
                  <a:pt x="1517364" y="1261520"/>
                </a:cubicBezTo>
                <a:cubicBezTo>
                  <a:pt x="1526144" y="1288721"/>
                  <a:pt x="1549488" y="1309307"/>
                  <a:pt x="1587394" y="1323278"/>
                </a:cubicBezTo>
                <a:cubicBezTo>
                  <a:pt x="1620040" y="1322275"/>
                  <a:pt x="1628564" y="1307498"/>
                  <a:pt x="1612966" y="1278945"/>
                </a:cubicBezTo>
                <a:cubicBezTo>
                  <a:pt x="1581252" y="1202274"/>
                  <a:pt x="1541776" y="1129324"/>
                  <a:pt x="1494538" y="1060096"/>
                </a:cubicBezTo>
                <a:cubicBezTo>
                  <a:pt x="1477038" y="1051588"/>
                  <a:pt x="1458996" y="1047217"/>
                  <a:pt x="1440408" y="1046983"/>
                </a:cubicBezTo>
                <a:cubicBezTo>
                  <a:pt x="1421820" y="1046748"/>
                  <a:pt x="1402190" y="1041818"/>
                  <a:pt x="1381516" y="1032193"/>
                </a:cubicBezTo>
                <a:close/>
                <a:moveTo>
                  <a:pt x="3006000" y="1008000"/>
                </a:moveTo>
                <a:cubicBezTo>
                  <a:pt x="4109466" y="1008000"/>
                  <a:pt x="5004000" y="1902535"/>
                  <a:pt x="5004000" y="3006000"/>
                </a:cubicBezTo>
                <a:cubicBezTo>
                  <a:pt x="5004000" y="4109465"/>
                  <a:pt x="4109466" y="5004000"/>
                  <a:pt x="3006000" y="5004000"/>
                </a:cubicBezTo>
                <a:cubicBezTo>
                  <a:pt x="1902536" y="5004000"/>
                  <a:pt x="1008000" y="4109465"/>
                  <a:pt x="1008000" y="3006000"/>
                </a:cubicBezTo>
                <a:cubicBezTo>
                  <a:pt x="1008000" y="1902535"/>
                  <a:pt x="1902536" y="1008000"/>
                  <a:pt x="3006000" y="1008000"/>
                </a:cubicBezTo>
                <a:close/>
                <a:moveTo>
                  <a:pt x="3006000" y="950798"/>
                </a:moveTo>
                <a:cubicBezTo>
                  <a:pt x="1870944" y="950798"/>
                  <a:pt x="950800" y="1870943"/>
                  <a:pt x="950800" y="3006000"/>
                </a:cubicBezTo>
                <a:cubicBezTo>
                  <a:pt x="950800" y="4141057"/>
                  <a:pt x="1870944" y="5061202"/>
                  <a:pt x="3006000" y="5061202"/>
                </a:cubicBezTo>
                <a:cubicBezTo>
                  <a:pt x="4141058" y="5061202"/>
                  <a:pt x="5061204" y="4141057"/>
                  <a:pt x="5061204" y="3006000"/>
                </a:cubicBezTo>
                <a:cubicBezTo>
                  <a:pt x="5061204" y="1870943"/>
                  <a:pt x="4141058" y="950798"/>
                  <a:pt x="3006000" y="950798"/>
                </a:cubicBezTo>
                <a:close/>
                <a:moveTo>
                  <a:pt x="1591938" y="898493"/>
                </a:moveTo>
                <a:cubicBezTo>
                  <a:pt x="1584776" y="894779"/>
                  <a:pt x="1573960" y="895043"/>
                  <a:pt x="1559488" y="899283"/>
                </a:cubicBezTo>
                <a:lnTo>
                  <a:pt x="1552056" y="904834"/>
                </a:lnTo>
                <a:cubicBezTo>
                  <a:pt x="1540152" y="918580"/>
                  <a:pt x="1530944" y="935362"/>
                  <a:pt x="1524432" y="955181"/>
                </a:cubicBezTo>
                <a:cubicBezTo>
                  <a:pt x="1517918" y="975000"/>
                  <a:pt x="1512024" y="993908"/>
                  <a:pt x="1506752" y="1011904"/>
                </a:cubicBezTo>
                <a:cubicBezTo>
                  <a:pt x="1528616" y="1012180"/>
                  <a:pt x="1546610" y="1007789"/>
                  <a:pt x="1560740" y="998732"/>
                </a:cubicBezTo>
                <a:cubicBezTo>
                  <a:pt x="1574868" y="989675"/>
                  <a:pt x="1580706" y="993053"/>
                  <a:pt x="1578252" y="1008866"/>
                </a:cubicBezTo>
                <a:cubicBezTo>
                  <a:pt x="1570932" y="1034443"/>
                  <a:pt x="1560850" y="1055531"/>
                  <a:pt x="1548004" y="1072130"/>
                </a:cubicBezTo>
                <a:cubicBezTo>
                  <a:pt x="1569946" y="1074595"/>
                  <a:pt x="1587066" y="1073508"/>
                  <a:pt x="1599364" y="1068870"/>
                </a:cubicBezTo>
                <a:cubicBezTo>
                  <a:pt x="1611664" y="1064232"/>
                  <a:pt x="1615476" y="1070252"/>
                  <a:pt x="1610800" y="1086929"/>
                </a:cubicBezTo>
                <a:cubicBezTo>
                  <a:pt x="1601600" y="1118301"/>
                  <a:pt x="1609048" y="1140040"/>
                  <a:pt x="1633148" y="1152143"/>
                </a:cubicBezTo>
                <a:cubicBezTo>
                  <a:pt x="1657246" y="1164247"/>
                  <a:pt x="1677872" y="1156694"/>
                  <a:pt x="1695030" y="1129485"/>
                </a:cubicBezTo>
                <a:cubicBezTo>
                  <a:pt x="1709180" y="1115270"/>
                  <a:pt x="1725374" y="1097699"/>
                  <a:pt x="1743612" y="1076772"/>
                </a:cubicBezTo>
                <a:cubicBezTo>
                  <a:pt x="1761848" y="1055845"/>
                  <a:pt x="1752040" y="1039485"/>
                  <a:pt x="1714184" y="1027694"/>
                </a:cubicBezTo>
                <a:cubicBezTo>
                  <a:pt x="1699138" y="1015294"/>
                  <a:pt x="1691024" y="1001745"/>
                  <a:pt x="1689844" y="987047"/>
                </a:cubicBezTo>
                <a:cubicBezTo>
                  <a:pt x="1688666" y="972349"/>
                  <a:pt x="1699044" y="969644"/>
                  <a:pt x="1720978" y="978930"/>
                </a:cubicBezTo>
                <a:cubicBezTo>
                  <a:pt x="1730314" y="1004760"/>
                  <a:pt x="1746760" y="1006312"/>
                  <a:pt x="1770316" y="983586"/>
                </a:cubicBezTo>
                <a:cubicBezTo>
                  <a:pt x="1775650" y="972330"/>
                  <a:pt x="1776132" y="959580"/>
                  <a:pt x="1771758" y="945335"/>
                </a:cubicBezTo>
                <a:cubicBezTo>
                  <a:pt x="1767384" y="931090"/>
                  <a:pt x="1755948" y="920737"/>
                  <a:pt x="1737450" y="914273"/>
                </a:cubicBezTo>
                <a:cubicBezTo>
                  <a:pt x="1712842" y="918188"/>
                  <a:pt x="1691064" y="926401"/>
                  <a:pt x="1672112" y="938911"/>
                </a:cubicBezTo>
                <a:cubicBezTo>
                  <a:pt x="1653160" y="951420"/>
                  <a:pt x="1652872" y="970468"/>
                  <a:pt x="1671250" y="996054"/>
                </a:cubicBezTo>
                <a:cubicBezTo>
                  <a:pt x="1679112" y="1006579"/>
                  <a:pt x="1681900" y="1019761"/>
                  <a:pt x="1679616" y="1035599"/>
                </a:cubicBezTo>
                <a:cubicBezTo>
                  <a:pt x="1677332" y="1051436"/>
                  <a:pt x="1673470" y="1058723"/>
                  <a:pt x="1668028" y="1057458"/>
                </a:cubicBezTo>
                <a:cubicBezTo>
                  <a:pt x="1667712" y="1043160"/>
                  <a:pt x="1665988" y="1024685"/>
                  <a:pt x="1662860" y="1002031"/>
                </a:cubicBezTo>
                <a:cubicBezTo>
                  <a:pt x="1659730" y="979378"/>
                  <a:pt x="1645080" y="969989"/>
                  <a:pt x="1618906" y="973864"/>
                </a:cubicBezTo>
                <a:cubicBezTo>
                  <a:pt x="1607640" y="962335"/>
                  <a:pt x="1602156" y="944902"/>
                  <a:pt x="1602456" y="921566"/>
                </a:cubicBezTo>
                <a:cubicBezTo>
                  <a:pt x="1602606" y="909898"/>
                  <a:pt x="1599100" y="902207"/>
                  <a:pt x="1591938" y="898493"/>
                </a:cubicBezTo>
                <a:close/>
                <a:moveTo>
                  <a:pt x="4282590" y="792607"/>
                </a:moveTo>
                <a:cubicBezTo>
                  <a:pt x="4245384" y="790778"/>
                  <a:pt x="4212362" y="795466"/>
                  <a:pt x="4183524" y="806672"/>
                </a:cubicBezTo>
                <a:cubicBezTo>
                  <a:pt x="4154686" y="817878"/>
                  <a:pt x="4134488" y="840729"/>
                  <a:pt x="4122932" y="875226"/>
                </a:cubicBezTo>
                <a:cubicBezTo>
                  <a:pt x="4156934" y="886026"/>
                  <a:pt x="4187728" y="881034"/>
                  <a:pt x="4215314" y="860253"/>
                </a:cubicBezTo>
                <a:cubicBezTo>
                  <a:pt x="4242898" y="839471"/>
                  <a:pt x="4265324" y="816923"/>
                  <a:pt x="4282590" y="792607"/>
                </a:cubicBezTo>
                <a:close/>
                <a:moveTo>
                  <a:pt x="4458362" y="743832"/>
                </a:moveTo>
                <a:cubicBezTo>
                  <a:pt x="4450732" y="742285"/>
                  <a:pt x="4447088" y="752523"/>
                  <a:pt x="4447430" y="774544"/>
                </a:cubicBezTo>
                <a:cubicBezTo>
                  <a:pt x="4443416" y="799545"/>
                  <a:pt x="4449472" y="819738"/>
                  <a:pt x="4465602" y="835123"/>
                </a:cubicBezTo>
                <a:cubicBezTo>
                  <a:pt x="4481732" y="850508"/>
                  <a:pt x="4499012" y="845865"/>
                  <a:pt x="4517446" y="821193"/>
                </a:cubicBezTo>
                <a:cubicBezTo>
                  <a:pt x="4537132" y="810893"/>
                  <a:pt x="4553206" y="813086"/>
                  <a:pt x="4565670" y="827774"/>
                </a:cubicBezTo>
                <a:cubicBezTo>
                  <a:pt x="4578134" y="842462"/>
                  <a:pt x="4570984" y="851728"/>
                  <a:pt x="4544224" y="855573"/>
                </a:cubicBezTo>
                <a:cubicBezTo>
                  <a:pt x="4468238" y="868316"/>
                  <a:pt x="4393680" y="857114"/>
                  <a:pt x="4320552" y="821965"/>
                </a:cubicBezTo>
                <a:cubicBezTo>
                  <a:pt x="4330650" y="838963"/>
                  <a:pt x="4341994" y="852641"/>
                  <a:pt x="4354582" y="862997"/>
                </a:cubicBezTo>
                <a:cubicBezTo>
                  <a:pt x="4367172" y="873354"/>
                  <a:pt x="4365082" y="873740"/>
                  <a:pt x="4348316" y="864156"/>
                </a:cubicBezTo>
                <a:cubicBezTo>
                  <a:pt x="4337754" y="860585"/>
                  <a:pt x="4322834" y="857077"/>
                  <a:pt x="4303552" y="853629"/>
                </a:cubicBezTo>
                <a:cubicBezTo>
                  <a:pt x="4284270" y="850181"/>
                  <a:pt x="4284492" y="858344"/>
                  <a:pt x="4304220" y="878116"/>
                </a:cubicBezTo>
                <a:cubicBezTo>
                  <a:pt x="4344848" y="912870"/>
                  <a:pt x="4392348" y="933763"/>
                  <a:pt x="4446724" y="940795"/>
                </a:cubicBezTo>
                <a:cubicBezTo>
                  <a:pt x="4501098" y="947827"/>
                  <a:pt x="4544134" y="965844"/>
                  <a:pt x="4575830" y="994847"/>
                </a:cubicBezTo>
                <a:cubicBezTo>
                  <a:pt x="4534448" y="994070"/>
                  <a:pt x="4491512" y="986518"/>
                  <a:pt x="4447022" y="972192"/>
                </a:cubicBezTo>
                <a:cubicBezTo>
                  <a:pt x="4402532" y="957866"/>
                  <a:pt x="4359454" y="945413"/>
                  <a:pt x="4317788" y="934832"/>
                </a:cubicBezTo>
                <a:cubicBezTo>
                  <a:pt x="4305598" y="932343"/>
                  <a:pt x="4293166" y="935037"/>
                  <a:pt x="4280494" y="942913"/>
                </a:cubicBezTo>
                <a:cubicBezTo>
                  <a:pt x="4267822" y="950790"/>
                  <a:pt x="4259776" y="962705"/>
                  <a:pt x="4256358" y="978660"/>
                </a:cubicBezTo>
                <a:lnTo>
                  <a:pt x="4386848" y="1015502"/>
                </a:lnTo>
                <a:cubicBezTo>
                  <a:pt x="4354464" y="1036181"/>
                  <a:pt x="4320816" y="1055167"/>
                  <a:pt x="4285900" y="1072458"/>
                </a:cubicBezTo>
                <a:cubicBezTo>
                  <a:pt x="4260104" y="1065303"/>
                  <a:pt x="4232160" y="1057524"/>
                  <a:pt x="4202070" y="1049121"/>
                </a:cubicBezTo>
                <a:cubicBezTo>
                  <a:pt x="4171980" y="1040719"/>
                  <a:pt x="4151472" y="1021860"/>
                  <a:pt x="4140550" y="992544"/>
                </a:cubicBezTo>
                <a:cubicBezTo>
                  <a:pt x="4130666" y="994395"/>
                  <a:pt x="4125744" y="1004906"/>
                  <a:pt x="4125786" y="1024080"/>
                </a:cubicBezTo>
                <a:cubicBezTo>
                  <a:pt x="4125828" y="1043254"/>
                  <a:pt x="4133784" y="1056283"/>
                  <a:pt x="4149656" y="1063168"/>
                </a:cubicBezTo>
                <a:cubicBezTo>
                  <a:pt x="4167028" y="1085470"/>
                  <a:pt x="4190000" y="1100587"/>
                  <a:pt x="4218576" y="1108516"/>
                </a:cubicBezTo>
                <a:cubicBezTo>
                  <a:pt x="4247152" y="1116446"/>
                  <a:pt x="4270472" y="1125340"/>
                  <a:pt x="4288532" y="1135197"/>
                </a:cubicBezTo>
                <a:cubicBezTo>
                  <a:pt x="4272346" y="1165611"/>
                  <a:pt x="4249518" y="1191017"/>
                  <a:pt x="4220044" y="1211414"/>
                </a:cubicBezTo>
                <a:cubicBezTo>
                  <a:pt x="4190572" y="1231811"/>
                  <a:pt x="4158482" y="1232492"/>
                  <a:pt x="4123776" y="1213458"/>
                </a:cubicBezTo>
                <a:cubicBezTo>
                  <a:pt x="4097922" y="1195122"/>
                  <a:pt x="4088650" y="1203933"/>
                  <a:pt x="4095958" y="1239890"/>
                </a:cubicBezTo>
                <a:cubicBezTo>
                  <a:pt x="4127042" y="1274074"/>
                  <a:pt x="4161232" y="1290028"/>
                  <a:pt x="4198524" y="1287750"/>
                </a:cubicBezTo>
                <a:cubicBezTo>
                  <a:pt x="4235818" y="1285472"/>
                  <a:pt x="4265036" y="1266382"/>
                  <a:pt x="4286184" y="1230480"/>
                </a:cubicBezTo>
                <a:cubicBezTo>
                  <a:pt x="4298126" y="1215305"/>
                  <a:pt x="4310514" y="1198943"/>
                  <a:pt x="4323348" y="1181394"/>
                </a:cubicBezTo>
                <a:cubicBezTo>
                  <a:pt x="4336184" y="1163844"/>
                  <a:pt x="4350624" y="1161961"/>
                  <a:pt x="4366672" y="1175745"/>
                </a:cubicBezTo>
                <a:cubicBezTo>
                  <a:pt x="4381812" y="1195835"/>
                  <a:pt x="4404414" y="1207458"/>
                  <a:pt x="4434476" y="1210613"/>
                </a:cubicBezTo>
                <a:cubicBezTo>
                  <a:pt x="4464540" y="1213768"/>
                  <a:pt x="4476936" y="1198138"/>
                  <a:pt x="4471666" y="1163723"/>
                </a:cubicBezTo>
                <a:cubicBezTo>
                  <a:pt x="4454634" y="1137730"/>
                  <a:pt x="4431682" y="1120498"/>
                  <a:pt x="4402812" y="1112027"/>
                </a:cubicBezTo>
                <a:cubicBezTo>
                  <a:pt x="4373944" y="1103555"/>
                  <a:pt x="4352324" y="1093769"/>
                  <a:pt x="4337958" y="1082669"/>
                </a:cubicBezTo>
                <a:cubicBezTo>
                  <a:pt x="4357512" y="1079028"/>
                  <a:pt x="4383338" y="1074241"/>
                  <a:pt x="4415434" y="1068309"/>
                </a:cubicBezTo>
                <a:cubicBezTo>
                  <a:pt x="4447532" y="1062376"/>
                  <a:pt x="4470660" y="1048679"/>
                  <a:pt x="4484822" y="1027217"/>
                </a:cubicBezTo>
                <a:cubicBezTo>
                  <a:pt x="4506992" y="1031642"/>
                  <a:pt x="4532324" y="1039046"/>
                  <a:pt x="4560820" y="1049429"/>
                </a:cubicBezTo>
                <a:cubicBezTo>
                  <a:pt x="4589318" y="1059811"/>
                  <a:pt x="4617744" y="1058306"/>
                  <a:pt x="4646102" y="1044913"/>
                </a:cubicBezTo>
                <a:cubicBezTo>
                  <a:pt x="4642550" y="998504"/>
                  <a:pt x="4620184" y="965867"/>
                  <a:pt x="4579008" y="947000"/>
                </a:cubicBezTo>
                <a:cubicBezTo>
                  <a:pt x="4537830" y="928134"/>
                  <a:pt x="4505386" y="911320"/>
                  <a:pt x="4481676" y="896559"/>
                </a:cubicBezTo>
                <a:cubicBezTo>
                  <a:pt x="4501440" y="904151"/>
                  <a:pt x="4529518" y="910047"/>
                  <a:pt x="4565914" y="914247"/>
                </a:cubicBezTo>
                <a:cubicBezTo>
                  <a:pt x="4602308" y="918448"/>
                  <a:pt x="4624956" y="901579"/>
                  <a:pt x="4633852" y="863639"/>
                </a:cubicBezTo>
                <a:lnTo>
                  <a:pt x="4616460" y="824634"/>
                </a:lnTo>
                <a:cubicBezTo>
                  <a:pt x="4575846" y="802672"/>
                  <a:pt x="4535884" y="789302"/>
                  <a:pt x="4496572" y="784522"/>
                </a:cubicBezTo>
                <a:cubicBezTo>
                  <a:pt x="4490786" y="773580"/>
                  <a:pt x="4481036" y="761842"/>
                  <a:pt x="4467320" y="749306"/>
                </a:cubicBezTo>
                <a:cubicBezTo>
                  <a:pt x="4463890" y="746172"/>
                  <a:pt x="4460904" y="744347"/>
                  <a:pt x="4458362" y="743832"/>
                </a:cubicBezTo>
                <a:close/>
                <a:moveTo>
                  <a:pt x="1612080" y="704550"/>
                </a:moveTo>
                <a:cubicBezTo>
                  <a:pt x="1596652" y="706982"/>
                  <a:pt x="1581600" y="713174"/>
                  <a:pt x="1566926" y="723128"/>
                </a:cubicBezTo>
                <a:cubicBezTo>
                  <a:pt x="1529122" y="750720"/>
                  <a:pt x="1498988" y="784331"/>
                  <a:pt x="1476528" y="823963"/>
                </a:cubicBezTo>
                <a:lnTo>
                  <a:pt x="1417028" y="932899"/>
                </a:lnTo>
                <a:cubicBezTo>
                  <a:pt x="1394638" y="923496"/>
                  <a:pt x="1389718" y="928731"/>
                  <a:pt x="1402268" y="948603"/>
                </a:cubicBezTo>
                <a:cubicBezTo>
                  <a:pt x="1414816" y="968476"/>
                  <a:pt x="1429528" y="976198"/>
                  <a:pt x="1446400" y="971769"/>
                </a:cubicBezTo>
                <a:cubicBezTo>
                  <a:pt x="1484282" y="955424"/>
                  <a:pt x="1510474" y="927124"/>
                  <a:pt x="1524976" y="886869"/>
                </a:cubicBezTo>
                <a:cubicBezTo>
                  <a:pt x="1539476" y="846614"/>
                  <a:pt x="1559110" y="811690"/>
                  <a:pt x="1583876" y="782096"/>
                </a:cubicBezTo>
                <a:cubicBezTo>
                  <a:pt x="1595952" y="754076"/>
                  <a:pt x="1613468" y="747461"/>
                  <a:pt x="1636432" y="762250"/>
                </a:cubicBezTo>
                <a:cubicBezTo>
                  <a:pt x="1659396" y="777039"/>
                  <a:pt x="1676134" y="796053"/>
                  <a:pt x="1686644" y="819291"/>
                </a:cubicBezTo>
                <a:cubicBezTo>
                  <a:pt x="1722060" y="866707"/>
                  <a:pt x="1759088" y="913163"/>
                  <a:pt x="1797734" y="958657"/>
                </a:cubicBezTo>
                <a:cubicBezTo>
                  <a:pt x="1836380" y="1004150"/>
                  <a:pt x="1869036" y="1049073"/>
                  <a:pt x="1895700" y="1093424"/>
                </a:cubicBezTo>
                <a:cubicBezTo>
                  <a:pt x="1890972" y="1099295"/>
                  <a:pt x="1877420" y="1102654"/>
                  <a:pt x="1855048" y="1103501"/>
                </a:cubicBezTo>
                <a:cubicBezTo>
                  <a:pt x="1832678" y="1104349"/>
                  <a:pt x="1834052" y="1109876"/>
                  <a:pt x="1859172" y="1120083"/>
                </a:cubicBezTo>
                <a:cubicBezTo>
                  <a:pt x="1885250" y="1125274"/>
                  <a:pt x="1911408" y="1133503"/>
                  <a:pt x="1937648" y="1144771"/>
                </a:cubicBezTo>
                <a:cubicBezTo>
                  <a:pt x="1963886" y="1156039"/>
                  <a:pt x="1992204" y="1156826"/>
                  <a:pt x="2022600" y="1147131"/>
                </a:cubicBezTo>
                <a:cubicBezTo>
                  <a:pt x="2000986" y="1100909"/>
                  <a:pt x="1972942" y="1061633"/>
                  <a:pt x="1938466" y="1029302"/>
                </a:cubicBezTo>
                <a:cubicBezTo>
                  <a:pt x="1903992" y="996971"/>
                  <a:pt x="1872404" y="962836"/>
                  <a:pt x="1843710" y="926897"/>
                </a:cubicBezTo>
                <a:cubicBezTo>
                  <a:pt x="1794540" y="882591"/>
                  <a:pt x="1752096" y="831667"/>
                  <a:pt x="1716380" y="774123"/>
                </a:cubicBezTo>
                <a:cubicBezTo>
                  <a:pt x="1710832" y="740579"/>
                  <a:pt x="1691874" y="718717"/>
                  <a:pt x="1659504" y="708537"/>
                </a:cubicBezTo>
                <a:cubicBezTo>
                  <a:pt x="1643318" y="703447"/>
                  <a:pt x="1627510" y="702118"/>
                  <a:pt x="1612080" y="704550"/>
                </a:cubicBezTo>
                <a:close/>
                <a:moveTo>
                  <a:pt x="4389602" y="674742"/>
                </a:moveTo>
                <a:cubicBezTo>
                  <a:pt x="4357900" y="683782"/>
                  <a:pt x="4334084" y="702236"/>
                  <a:pt x="4318158" y="730103"/>
                </a:cubicBezTo>
                <a:cubicBezTo>
                  <a:pt x="4302232" y="757971"/>
                  <a:pt x="4302772" y="785076"/>
                  <a:pt x="4319782" y="811418"/>
                </a:cubicBezTo>
                <a:cubicBezTo>
                  <a:pt x="4354784" y="805813"/>
                  <a:pt x="4388382" y="789430"/>
                  <a:pt x="4420576" y="762268"/>
                </a:cubicBezTo>
                <a:cubicBezTo>
                  <a:pt x="4405248" y="752203"/>
                  <a:pt x="4392134" y="745707"/>
                  <a:pt x="4381236" y="742781"/>
                </a:cubicBezTo>
                <a:cubicBezTo>
                  <a:pt x="4370338" y="739856"/>
                  <a:pt x="4367956" y="729428"/>
                  <a:pt x="4374088" y="711499"/>
                </a:cubicBezTo>
                <a:close/>
                <a:moveTo>
                  <a:pt x="3105684" y="240990"/>
                </a:moveTo>
                <a:cubicBezTo>
                  <a:pt x="3111672" y="252236"/>
                  <a:pt x="3114168" y="261026"/>
                  <a:pt x="3113168" y="267360"/>
                </a:cubicBezTo>
                <a:cubicBezTo>
                  <a:pt x="3120932" y="271240"/>
                  <a:pt x="3126904" y="277346"/>
                  <a:pt x="3131080" y="285679"/>
                </a:cubicBezTo>
                <a:cubicBezTo>
                  <a:pt x="3134592" y="293743"/>
                  <a:pt x="3135100" y="301926"/>
                  <a:pt x="3132612" y="310229"/>
                </a:cubicBezTo>
                <a:cubicBezTo>
                  <a:pt x="3135644" y="337891"/>
                  <a:pt x="3137892" y="365493"/>
                  <a:pt x="3139360" y="393035"/>
                </a:cubicBezTo>
                <a:cubicBezTo>
                  <a:pt x="3138872" y="404823"/>
                  <a:pt x="3138884" y="419027"/>
                  <a:pt x="3139396" y="435648"/>
                </a:cubicBezTo>
                <a:cubicBezTo>
                  <a:pt x="3140888" y="456706"/>
                  <a:pt x="3141004" y="473795"/>
                  <a:pt x="3139744" y="486916"/>
                </a:cubicBezTo>
                <a:cubicBezTo>
                  <a:pt x="3126548" y="471482"/>
                  <a:pt x="3104682" y="463768"/>
                  <a:pt x="3074146" y="463777"/>
                </a:cubicBezTo>
                <a:cubicBezTo>
                  <a:pt x="3059414" y="460280"/>
                  <a:pt x="3043914" y="460156"/>
                  <a:pt x="3027646" y="463403"/>
                </a:cubicBezTo>
                <a:cubicBezTo>
                  <a:pt x="3011380" y="466650"/>
                  <a:pt x="2998142" y="467854"/>
                  <a:pt x="2987934" y="467015"/>
                </a:cubicBezTo>
                <a:cubicBezTo>
                  <a:pt x="2987934" y="465833"/>
                  <a:pt x="2992060" y="462732"/>
                  <a:pt x="3000314" y="457713"/>
                </a:cubicBezTo>
                <a:cubicBezTo>
                  <a:pt x="3014274" y="448232"/>
                  <a:pt x="3029310" y="441723"/>
                  <a:pt x="3045422" y="438186"/>
                </a:cubicBezTo>
                <a:cubicBezTo>
                  <a:pt x="3056056" y="431476"/>
                  <a:pt x="3064444" y="426144"/>
                  <a:pt x="3070588" y="422189"/>
                </a:cubicBezTo>
                <a:cubicBezTo>
                  <a:pt x="3078066" y="427061"/>
                  <a:pt x="3088904" y="430271"/>
                  <a:pt x="3103100" y="431818"/>
                </a:cubicBezTo>
                <a:cubicBezTo>
                  <a:pt x="3117296" y="433366"/>
                  <a:pt x="3127412" y="426015"/>
                  <a:pt x="3133448" y="409765"/>
                </a:cubicBezTo>
                <a:cubicBezTo>
                  <a:pt x="3136582" y="374490"/>
                  <a:pt x="3121040" y="357643"/>
                  <a:pt x="3086822" y="359224"/>
                </a:cubicBezTo>
                <a:cubicBezTo>
                  <a:pt x="3074066" y="359672"/>
                  <a:pt x="3060556" y="356148"/>
                  <a:pt x="3046290" y="348651"/>
                </a:cubicBezTo>
                <a:cubicBezTo>
                  <a:pt x="3033950" y="359632"/>
                  <a:pt x="3018866" y="364621"/>
                  <a:pt x="3001038" y="363618"/>
                </a:cubicBezTo>
                <a:cubicBezTo>
                  <a:pt x="2999064" y="376287"/>
                  <a:pt x="3005430" y="384774"/>
                  <a:pt x="3020132" y="389080"/>
                </a:cubicBezTo>
                <a:cubicBezTo>
                  <a:pt x="3029856" y="390593"/>
                  <a:pt x="3030496" y="394034"/>
                  <a:pt x="3022052" y="399402"/>
                </a:cubicBezTo>
                <a:cubicBezTo>
                  <a:pt x="3009196" y="417495"/>
                  <a:pt x="2993016" y="433923"/>
                  <a:pt x="2973510" y="448684"/>
                </a:cubicBezTo>
                <a:cubicBezTo>
                  <a:pt x="2966114" y="453004"/>
                  <a:pt x="2961108" y="460232"/>
                  <a:pt x="2958492" y="470369"/>
                </a:cubicBezTo>
                <a:lnTo>
                  <a:pt x="2958684" y="471337"/>
                </a:lnTo>
                <a:lnTo>
                  <a:pt x="2955038" y="467525"/>
                </a:lnTo>
                <a:cubicBezTo>
                  <a:pt x="2937762" y="456203"/>
                  <a:pt x="2921708" y="450333"/>
                  <a:pt x="2906872" y="449917"/>
                </a:cubicBezTo>
                <a:cubicBezTo>
                  <a:pt x="2906496" y="438257"/>
                  <a:pt x="2905572" y="426307"/>
                  <a:pt x="2904100" y="414068"/>
                </a:cubicBezTo>
                <a:cubicBezTo>
                  <a:pt x="2900920" y="398170"/>
                  <a:pt x="2892532" y="389000"/>
                  <a:pt x="2878934" y="386559"/>
                </a:cubicBezTo>
                <a:cubicBezTo>
                  <a:pt x="2872136" y="385339"/>
                  <a:pt x="2865536" y="383693"/>
                  <a:pt x="2859138" y="381621"/>
                </a:cubicBezTo>
                <a:lnTo>
                  <a:pt x="2855824" y="380285"/>
                </a:lnTo>
                <a:lnTo>
                  <a:pt x="2880320" y="370116"/>
                </a:lnTo>
                <a:cubicBezTo>
                  <a:pt x="2889714" y="366875"/>
                  <a:pt x="2899054" y="364317"/>
                  <a:pt x="2908336" y="362441"/>
                </a:cubicBezTo>
                <a:cubicBezTo>
                  <a:pt x="2924100" y="360286"/>
                  <a:pt x="2937904" y="355603"/>
                  <a:pt x="2949754" y="348392"/>
                </a:cubicBezTo>
                <a:cubicBezTo>
                  <a:pt x="2966706" y="341593"/>
                  <a:pt x="2971660" y="329765"/>
                  <a:pt x="2964616" y="312907"/>
                </a:cubicBezTo>
                <a:cubicBezTo>
                  <a:pt x="2958856" y="297732"/>
                  <a:pt x="2949344" y="285480"/>
                  <a:pt x="2936076" y="276149"/>
                </a:cubicBezTo>
                <a:cubicBezTo>
                  <a:pt x="2931398" y="261712"/>
                  <a:pt x="2920804" y="257639"/>
                  <a:pt x="2904296" y="263930"/>
                </a:cubicBezTo>
                <a:cubicBezTo>
                  <a:pt x="2901256" y="264121"/>
                  <a:pt x="2895460" y="262726"/>
                  <a:pt x="2886912" y="259744"/>
                </a:cubicBezTo>
                <a:cubicBezTo>
                  <a:pt x="2874794" y="271860"/>
                  <a:pt x="2872722" y="280953"/>
                  <a:pt x="2880692" y="287023"/>
                </a:cubicBezTo>
                <a:cubicBezTo>
                  <a:pt x="2871028" y="295780"/>
                  <a:pt x="2861220" y="305590"/>
                  <a:pt x="2851268" y="316451"/>
                </a:cubicBezTo>
                <a:cubicBezTo>
                  <a:pt x="2848540" y="320016"/>
                  <a:pt x="2843880" y="321053"/>
                  <a:pt x="2837292" y="319563"/>
                </a:cubicBezTo>
                <a:cubicBezTo>
                  <a:pt x="2827952" y="335178"/>
                  <a:pt x="2814380" y="344917"/>
                  <a:pt x="2796568" y="348780"/>
                </a:cubicBezTo>
                <a:cubicBezTo>
                  <a:pt x="2789872" y="362164"/>
                  <a:pt x="2790014" y="369163"/>
                  <a:pt x="2796990" y="369776"/>
                </a:cubicBezTo>
                <a:cubicBezTo>
                  <a:pt x="2803968" y="370390"/>
                  <a:pt x="2806460" y="372629"/>
                  <a:pt x="2804470" y="376495"/>
                </a:cubicBezTo>
                <a:cubicBezTo>
                  <a:pt x="2810736" y="378295"/>
                  <a:pt x="2816212" y="379459"/>
                  <a:pt x="2820898" y="379985"/>
                </a:cubicBezTo>
                <a:lnTo>
                  <a:pt x="2831170" y="379695"/>
                </a:lnTo>
                <a:lnTo>
                  <a:pt x="2823220" y="394957"/>
                </a:lnTo>
                <a:cubicBezTo>
                  <a:pt x="2819696" y="401697"/>
                  <a:pt x="2823702" y="404815"/>
                  <a:pt x="2835244" y="404312"/>
                </a:cubicBezTo>
                <a:cubicBezTo>
                  <a:pt x="2842602" y="406286"/>
                  <a:pt x="2846932" y="412034"/>
                  <a:pt x="2848232" y="421554"/>
                </a:cubicBezTo>
                <a:cubicBezTo>
                  <a:pt x="2849532" y="431075"/>
                  <a:pt x="2850898" y="439832"/>
                  <a:pt x="2852328" y="447824"/>
                </a:cubicBezTo>
                <a:cubicBezTo>
                  <a:pt x="2850258" y="453842"/>
                  <a:pt x="2845244" y="457736"/>
                  <a:pt x="2837288" y="459509"/>
                </a:cubicBezTo>
                <a:cubicBezTo>
                  <a:pt x="2829332" y="461281"/>
                  <a:pt x="2821988" y="464331"/>
                  <a:pt x="2815258" y="468659"/>
                </a:cubicBezTo>
                <a:cubicBezTo>
                  <a:pt x="2803234" y="470051"/>
                  <a:pt x="2792920" y="472455"/>
                  <a:pt x="2784316" y="475871"/>
                </a:cubicBezTo>
                <a:cubicBezTo>
                  <a:pt x="2792788" y="483576"/>
                  <a:pt x="2794224" y="487782"/>
                  <a:pt x="2788630" y="488490"/>
                </a:cubicBezTo>
                <a:cubicBezTo>
                  <a:pt x="2755518" y="501644"/>
                  <a:pt x="2721020" y="510131"/>
                  <a:pt x="2685136" y="513950"/>
                </a:cubicBezTo>
                <a:cubicBezTo>
                  <a:pt x="2679690" y="513706"/>
                  <a:pt x="2678202" y="512353"/>
                  <a:pt x="2680670" y="509892"/>
                </a:cubicBezTo>
                <a:cubicBezTo>
                  <a:pt x="2686976" y="495690"/>
                  <a:pt x="2691968" y="478357"/>
                  <a:pt x="2695644" y="457893"/>
                </a:cubicBezTo>
                <a:cubicBezTo>
                  <a:pt x="2679424" y="470542"/>
                  <a:pt x="2667648" y="481908"/>
                  <a:pt x="2660316" y="491990"/>
                </a:cubicBezTo>
                <a:cubicBezTo>
                  <a:pt x="2650294" y="501963"/>
                  <a:pt x="2646782" y="513461"/>
                  <a:pt x="2649778" y="526486"/>
                </a:cubicBezTo>
                <a:cubicBezTo>
                  <a:pt x="2647290" y="541623"/>
                  <a:pt x="2651782" y="554441"/>
                  <a:pt x="2663254" y="564939"/>
                </a:cubicBezTo>
                <a:cubicBezTo>
                  <a:pt x="2674908" y="565531"/>
                  <a:pt x="2684594" y="564751"/>
                  <a:pt x="2692316" y="562597"/>
                </a:cubicBezTo>
                <a:cubicBezTo>
                  <a:pt x="2743018" y="548288"/>
                  <a:pt x="2794396" y="534871"/>
                  <a:pt x="2846456" y="522347"/>
                </a:cubicBezTo>
                <a:cubicBezTo>
                  <a:pt x="2848392" y="521902"/>
                  <a:pt x="2849112" y="522628"/>
                  <a:pt x="2848612" y="524526"/>
                </a:cubicBezTo>
                <a:cubicBezTo>
                  <a:pt x="2851606" y="534018"/>
                  <a:pt x="2848512" y="542532"/>
                  <a:pt x="2839332" y="550067"/>
                </a:cubicBezTo>
                <a:cubicBezTo>
                  <a:pt x="2830150" y="557602"/>
                  <a:pt x="2822774" y="565677"/>
                  <a:pt x="2817204" y="574291"/>
                </a:cubicBezTo>
                <a:cubicBezTo>
                  <a:pt x="2780004" y="609504"/>
                  <a:pt x="2751122" y="649933"/>
                  <a:pt x="2730560" y="695580"/>
                </a:cubicBezTo>
                <a:cubicBezTo>
                  <a:pt x="2734366" y="706818"/>
                  <a:pt x="2741092" y="716119"/>
                  <a:pt x="2750738" y="723482"/>
                </a:cubicBezTo>
                <a:cubicBezTo>
                  <a:pt x="2769012" y="735971"/>
                  <a:pt x="2786614" y="735379"/>
                  <a:pt x="2803540" y="721706"/>
                </a:cubicBezTo>
                <a:cubicBezTo>
                  <a:pt x="2818422" y="715248"/>
                  <a:pt x="2830426" y="707129"/>
                  <a:pt x="2839552" y="697347"/>
                </a:cubicBezTo>
                <a:cubicBezTo>
                  <a:pt x="2839648" y="699451"/>
                  <a:pt x="2839198" y="703844"/>
                  <a:pt x="2838204" y="710528"/>
                </a:cubicBezTo>
                <a:cubicBezTo>
                  <a:pt x="2837208" y="717212"/>
                  <a:pt x="2839512" y="723025"/>
                  <a:pt x="2845108" y="727969"/>
                </a:cubicBezTo>
                <a:cubicBezTo>
                  <a:pt x="2845564" y="737160"/>
                  <a:pt x="2849384" y="746839"/>
                  <a:pt x="2856570" y="757005"/>
                </a:cubicBezTo>
                <a:cubicBezTo>
                  <a:pt x="2864874" y="763575"/>
                  <a:pt x="2873388" y="764366"/>
                  <a:pt x="2882108" y="759379"/>
                </a:cubicBezTo>
                <a:cubicBezTo>
                  <a:pt x="2892738" y="759376"/>
                  <a:pt x="2898884" y="753155"/>
                  <a:pt x="2900548" y="740717"/>
                </a:cubicBezTo>
                <a:lnTo>
                  <a:pt x="2900516" y="633156"/>
                </a:lnTo>
                <a:cubicBezTo>
                  <a:pt x="2911212" y="612722"/>
                  <a:pt x="2921714" y="591216"/>
                  <a:pt x="2932028" y="568639"/>
                </a:cubicBezTo>
                <a:cubicBezTo>
                  <a:pt x="2934342" y="559923"/>
                  <a:pt x="2936162" y="550715"/>
                  <a:pt x="2937484" y="541015"/>
                </a:cubicBezTo>
                <a:cubicBezTo>
                  <a:pt x="2939104" y="538744"/>
                  <a:pt x="2941688" y="532908"/>
                  <a:pt x="2945236" y="523504"/>
                </a:cubicBezTo>
                <a:cubicBezTo>
                  <a:pt x="2948786" y="514101"/>
                  <a:pt x="2943796" y="513466"/>
                  <a:pt x="2930264" y="521598"/>
                </a:cubicBezTo>
                <a:cubicBezTo>
                  <a:pt x="2918560" y="539929"/>
                  <a:pt x="2908172" y="556299"/>
                  <a:pt x="2899096" y="570708"/>
                </a:cubicBezTo>
                <a:cubicBezTo>
                  <a:pt x="2896044" y="561557"/>
                  <a:pt x="2900248" y="552435"/>
                  <a:pt x="2911708" y="543344"/>
                </a:cubicBezTo>
                <a:cubicBezTo>
                  <a:pt x="2922168" y="535411"/>
                  <a:pt x="2924156" y="524945"/>
                  <a:pt x="2917676" y="511945"/>
                </a:cubicBezTo>
                <a:cubicBezTo>
                  <a:pt x="2929994" y="508418"/>
                  <a:pt x="2942332" y="502274"/>
                  <a:pt x="2954688" y="493516"/>
                </a:cubicBezTo>
                <a:lnTo>
                  <a:pt x="2958688" y="489714"/>
                </a:lnTo>
                <a:lnTo>
                  <a:pt x="2965320" y="505250"/>
                </a:lnTo>
                <a:cubicBezTo>
                  <a:pt x="2973902" y="518791"/>
                  <a:pt x="2987760" y="524999"/>
                  <a:pt x="3006892" y="523874"/>
                </a:cubicBezTo>
                <a:cubicBezTo>
                  <a:pt x="3045018" y="527849"/>
                  <a:pt x="3084316" y="529576"/>
                  <a:pt x="3124790" y="529057"/>
                </a:cubicBezTo>
                <a:lnTo>
                  <a:pt x="3137910" y="524589"/>
                </a:lnTo>
                <a:lnTo>
                  <a:pt x="3137912" y="530029"/>
                </a:lnTo>
                <a:cubicBezTo>
                  <a:pt x="3130396" y="536231"/>
                  <a:pt x="3120376" y="541190"/>
                  <a:pt x="3107852" y="544909"/>
                </a:cubicBezTo>
                <a:cubicBezTo>
                  <a:pt x="3075684" y="558713"/>
                  <a:pt x="3044372" y="574109"/>
                  <a:pt x="3013912" y="591095"/>
                </a:cubicBezTo>
                <a:cubicBezTo>
                  <a:pt x="3006096" y="595431"/>
                  <a:pt x="3000186" y="597600"/>
                  <a:pt x="2996186" y="597601"/>
                </a:cubicBezTo>
                <a:cubicBezTo>
                  <a:pt x="3001668" y="585630"/>
                  <a:pt x="2996448" y="584663"/>
                  <a:pt x="2980528" y="594700"/>
                </a:cubicBezTo>
                <a:cubicBezTo>
                  <a:pt x="2973830" y="599814"/>
                  <a:pt x="2971332" y="610153"/>
                  <a:pt x="2973036" y="625718"/>
                </a:cubicBezTo>
                <a:cubicBezTo>
                  <a:pt x="2989988" y="642041"/>
                  <a:pt x="3006540" y="641949"/>
                  <a:pt x="3022696" y="625442"/>
                </a:cubicBezTo>
                <a:cubicBezTo>
                  <a:pt x="3043896" y="613498"/>
                  <a:pt x="3062060" y="603786"/>
                  <a:pt x="3077196" y="596304"/>
                </a:cubicBezTo>
                <a:cubicBezTo>
                  <a:pt x="3099124" y="586067"/>
                  <a:pt x="3118450" y="577358"/>
                  <a:pt x="3135172" y="570178"/>
                </a:cubicBezTo>
                <a:cubicBezTo>
                  <a:pt x="3137008" y="577448"/>
                  <a:pt x="3136436" y="588652"/>
                  <a:pt x="3133454" y="603790"/>
                </a:cubicBezTo>
                <a:cubicBezTo>
                  <a:pt x="3130964" y="638890"/>
                  <a:pt x="3129974" y="675907"/>
                  <a:pt x="3130484" y="714840"/>
                </a:cubicBezTo>
                <a:cubicBezTo>
                  <a:pt x="3129990" y="730469"/>
                  <a:pt x="3130740" y="745411"/>
                  <a:pt x="3132736" y="759667"/>
                </a:cubicBezTo>
                <a:cubicBezTo>
                  <a:pt x="3131248" y="778225"/>
                  <a:pt x="3132254" y="795631"/>
                  <a:pt x="3135752" y="811886"/>
                </a:cubicBezTo>
                <a:cubicBezTo>
                  <a:pt x="3135756" y="825729"/>
                  <a:pt x="3140988" y="838150"/>
                  <a:pt x="3151454" y="849149"/>
                </a:cubicBezTo>
                <a:cubicBezTo>
                  <a:pt x="3153884" y="857379"/>
                  <a:pt x="3160380" y="865803"/>
                  <a:pt x="3170940" y="874420"/>
                </a:cubicBezTo>
                <a:cubicBezTo>
                  <a:pt x="3180912" y="859328"/>
                  <a:pt x="3186404" y="844416"/>
                  <a:pt x="3187416" y="829684"/>
                </a:cubicBezTo>
                <a:cubicBezTo>
                  <a:pt x="3191466" y="806370"/>
                  <a:pt x="3193234" y="782164"/>
                  <a:pt x="3192720" y="757066"/>
                </a:cubicBezTo>
                <a:cubicBezTo>
                  <a:pt x="3193720" y="733865"/>
                  <a:pt x="3193206" y="709878"/>
                  <a:pt x="3191176" y="685105"/>
                </a:cubicBezTo>
                <a:cubicBezTo>
                  <a:pt x="3190736" y="677247"/>
                  <a:pt x="3191258" y="668853"/>
                  <a:pt x="3192740" y="659923"/>
                </a:cubicBezTo>
                <a:cubicBezTo>
                  <a:pt x="3191734" y="640262"/>
                  <a:pt x="3192452" y="620386"/>
                  <a:pt x="3194890" y="600296"/>
                </a:cubicBezTo>
                <a:cubicBezTo>
                  <a:pt x="3195384" y="582310"/>
                  <a:pt x="3196782" y="567351"/>
                  <a:pt x="3199080" y="555420"/>
                </a:cubicBezTo>
                <a:cubicBezTo>
                  <a:pt x="3237504" y="545805"/>
                  <a:pt x="3277508" y="533975"/>
                  <a:pt x="3319096" y="519930"/>
                </a:cubicBezTo>
                <a:cubicBezTo>
                  <a:pt x="3326668" y="512864"/>
                  <a:pt x="3335636" y="506991"/>
                  <a:pt x="3346000" y="502313"/>
                </a:cubicBezTo>
                <a:cubicBezTo>
                  <a:pt x="3339742" y="487520"/>
                  <a:pt x="3330892" y="479219"/>
                  <a:pt x="3319456" y="477413"/>
                </a:cubicBezTo>
                <a:cubicBezTo>
                  <a:pt x="3310024" y="473256"/>
                  <a:pt x="3300344" y="471751"/>
                  <a:pt x="3290414" y="472897"/>
                </a:cubicBezTo>
                <a:cubicBezTo>
                  <a:pt x="3271408" y="482919"/>
                  <a:pt x="3249224" y="490287"/>
                  <a:pt x="3223864" y="495001"/>
                </a:cubicBezTo>
                <a:cubicBezTo>
                  <a:pt x="3229350" y="499818"/>
                  <a:pt x="3230560" y="501913"/>
                  <a:pt x="3227492" y="501287"/>
                </a:cubicBezTo>
                <a:cubicBezTo>
                  <a:pt x="3224424" y="500660"/>
                  <a:pt x="3221040" y="500098"/>
                  <a:pt x="3217340" y="499599"/>
                </a:cubicBezTo>
                <a:cubicBezTo>
                  <a:pt x="3205160" y="506301"/>
                  <a:pt x="3196778" y="510042"/>
                  <a:pt x="3192198" y="510821"/>
                </a:cubicBezTo>
                <a:cubicBezTo>
                  <a:pt x="3190500" y="481406"/>
                  <a:pt x="3190148" y="449699"/>
                  <a:pt x="3191148" y="415703"/>
                </a:cubicBezTo>
                <a:cubicBezTo>
                  <a:pt x="3189070" y="392478"/>
                  <a:pt x="3186832" y="369146"/>
                  <a:pt x="3184436" y="345708"/>
                </a:cubicBezTo>
                <a:cubicBezTo>
                  <a:pt x="3185418" y="333865"/>
                  <a:pt x="3185380" y="321276"/>
                  <a:pt x="3184320" y="307941"/>
                </a:cubicBezTo>
                <a:cubicBezTo>
                  <a:pt x="3181316" y="295448"/>
                  <a:pt x="3177344" y="281797"/>
                  <a:pt x="3172402" y="266987"/>
                </a:cubicBezTo>
                <a:cubicBezTo>
                  <a:pt x="3159736" y="251639"/>
                  <a:pt x="3145852" y="244718"/>
                  <a:pt x="3130748" y="246222"/>
                </a:cubicBezTo>
                <a:cubicBezTo>
                  <a:pt x="3126262" y="243921"/>
                  <a:pt x="3117908" y="242178"/>
                  <a:pt x="3105684" y="240990"/>
                </a:cubicBezTo>
                <a:close/>
                <a:moveTo>
                  <a:pt x="3006000" y="144000"/>
                </a:moveTo>
                <a:cubicBezTo>
                  <a:pt x="4586640" y="144000"/>
                  <a:pt x="5868000" y="1425361"/>
                  <a:pt x="5868000" y="3006000"/>
                </a:cubicBezTo>
                <a:cubicBezTo>
                  <a:pt x="5868000" y="4586639"/>
                  <a:pt x="4586640" y="5868000"/>
                  <a:pt x="3006000" y="5868000"/>
                </a:cubicBezTo>
                <a:cubicBezTo>
                  <a:pt x="1425362" y="5868000"/>
                  <a:pt x="144000" y="4586639"/>
                  <a:pt x="144000" y="3006000"/>
                </a:cubicBezTo>
                <a:cubicBezTo>
                  <a:pt x="144000" y="1425361"/>
                  <a:pt x="1425362" y="144000"/>
                  <a:pt x="3006000" y="144000"/>
                </a:cubicBezTo>
                <a:close/>
                <a:moveTo>
                  <a:pt x="3006000" y="54529"/>
                </a:moveTo>
                <a:cubicBezTo>
                  <a:pt x="1375948" y="54529"/>
                  <a:pt x="54530" y="1375948"/>
                  <a:pt x="54530" y="3006000"/>
                </a:cubicBezTo>
                <a:cubicBezTo>
                  <a:pt x="54530" y="4636052"/>
                  <a:pt x="1375948" y="5957471"/>
                  <a:pt x="3006000" y="5957471"/>
                </a:cubicBezTo>
                <a:cubicBezTo>
                  <a:pt x="4636052" y="5957471"/>
                  <a:pt x="5957472" y="4636052"/>
                  <a:pt x="5957472" y="3006000"/>
                </a:cubicBezTo>
                <a:cubicBezTo>
                  <a:pt x="5957472" y="1375948"/>
                  <a:pt x="4636052" y="54529"/>
                  <a:pt x="3006000" y="54529"/>
                </a:cubicBezTo>
                <a:close/>
                <a:moveTo>
                  <a:pt x="3006000" y="0"/>
                </a:moveTo>
                <a:cubicBezTo>
                  <a:pt x="4666168" y="0"/>
                  <a:pt x="6012000" y="1345832"/>
                  <a:pt x="6012000" y="3006000"/>
                </a:cubicBezTo>
                <a:cubicBezTo>
                  <a:pt x="6012000" y="4666168"/>
                  <a:pt x="4666168" y="6012000"/>
                  <a:pt x="3006000" y="6012000"/>
                </a:cubicBezTo>
                <a:cubicBezTo>
                  <a:pt x="1345832" y="6012000"/>
                  <a:pt x="0" y="4666168"/>
                  <a:pt x="0" y="3006000"/>
                </a:cubicBezTo>
                <a:cubicBezTo>
                  <a:pt x="0" y="1345832"/>
                  <a:pt x="1345832" y="0"/>
                  <a:pt x="3006000" y="0"/>
                </a:cubicBezTo>
                <a:close/>
              </a:path>
            </a:pathLst>
          </a:cu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351" b="0" i="0" dirty="0">
              <a:solidFill>
                <a:schemeClr val="tx1"/>
              </a:solidFill>
              <a:latin typeface="Arial" panose="020B0604020202020204" pitchFamily="34" charset="0"/>
            </a:endParaRPr>
          </a:p>
        </p:txBody>
      </p:sp>
      <p:sp>
        <p:nvSpPr>
          <p:cNvPr id="11" name="椭圆 10">
            <a:extLst>
              <a:ext uri="{FF2B5EF4-FFF2-40B4-BE49-F238E27FC236}">
                <a16:creationId xmlns:a16="http://schemas.microsoft.com/office/drawing/2014/main" id="{B738050F-BEF3-4F73-BC5E-D4BEC81397E2}"/>
              </a:ext>
            </a:extLst>
          </p:cNvPr>
          <p:cNvSpPr>
            <a:spLocks noChangeAspect="1"/>
          </p:cNvSpPr>
          <p:nvPr userDrawn="1"/>
        </p:nvSpPr>
        <p:spPr>
          <a:xfrm>
            <a:off x="1657325"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2" name="椭圆 11">
            <a:extLst>
              <a:ext uri="{FF2B5EF4-FFF2-40B4-BE49-F238E27FC236}">
                <a16:creationId xmlns:a16="http://schemas.microsoft.com/office/drawing/2014/main" id="{586F7046-3B9C-4588-AAD9-1C33C654C4C5}"/>
              </a:ext>
            </a:extLst>
          </p:cNvPr>
          <p:cNvSpPr>
            <a:spLocks noChangeAspect="1"/>
          </p:cNvSpPr>
          <p:nvPr userDrawn="1"/>
        </p:nvSpPr>
        <p:spPr>
          <a:xfrm>
            <a:off x="1211249" y="477000"/>
            <a:ext cx="108000" cy="108000"/>
          </a:xfrm>
          <a:prstGeom prst="ellipse">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3" name="椭圆 12">
            <a:extLst>
              <a:ext uri="{FF2B5EF4-FFF2-40B4-BE49-F238E27FC236}">
                <a16:creationId xmlns:a16="http://schemas.microsoft.com/office/drawing/2014/main" id="{0D0D79D8-672E-46A9-BD40-9ACEE5BD293A}"/>
              </a:ext>
            </a:extLst>
          </p:cNvPr>
          <p:cNvSpPr>
            <a:spLocks noChangeAspect="1"/>
          </p:cNvSpPr>
          <p:nvPr userDrawn="1"/>
        </p:nvSpPr>
        <p:spPr>
          <a:xfrm>
            <a:off x="1434286"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0" i="0" dirty="0">
              <a:latin typeface="Arial" panose="020B0604020202020204" pitchFamily="34" charset="0"/>
            </a:endParaRPr>
          </a:p>
        </p:txBody>
      </p:sp>
      <p:sp>
        <p:nvSpPr>
          <p:cNvPr id="14" name="椭圆 13">
            <a:extLst>
              <a:ext uri="{FF2B5EF4-FFF2-40B4-BE49-F238E27FC236}">
                <a16:creationId xmlns:a16="http://schemas.microsoft.com/office/drawing/2014/main" id="{748F74B8-47C3-453D-ADB4-0ED59F27ACC0}"/>
              </a:ext>
            </a:extLst>
          </p:cNvPr>
          <p:cNvSpPr>
            <a:spLocks noChangeAspect="1"/>
          </p:cNvSpPr>
          <p:nvPr userDrawn="1"/>
        </p:nvSpPr>
        <p:spPr>
          <a:xfrm>
            <a:off x="765175"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5" name="椭圆 14">
            <a:extLst>
              <a:ext uri="{FF2B5EF4-FFF2-40B4-BE49-F238E27FC236}">
                <a16:creationId xmlns:a16="http://schemas.microsoft.com/office/drawing/2014/main" id="{87CC8C1C-645C-4B0A-BDF9-C3934276D0A5}"/>
              </a:ext>
            </a:extLst>
          </p:cNvPr>
          <p:cNvSpPr>
            <a:spLocks noChangeAspect="1"/>
          </p:cNvSpPr>
          <p:nvPr userDrawn="1"/>
        </p:nvSpPr>
        <p:spPr>
          <a:xfrm>
            <a:off x="988212" y="477000"/>
            <a:ext cx="108000" cy="1080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b="0" i="0" dirty="0">
              <a:latin typeface="Arial" panose="020B0604020202020204" pitchFamily="34" charset="0"/>
            </a:endParaRPr>
          </a:p>
        </p:txBody>
      </p:sp>
      <p:sp>
        <p:nvSpPr>
          <p:cNvPr id="16" name="矩形 15">
            <a:extLst>
              <a:ext uri="{FF2B5EF4-FFF2-40B4-BE49-F238E27FC236}">
                <a16:creationId xmlns:a16="http://schemas.microsoft.com/office/drawing/2014/main" id="{B5B047D3-E27E-40F7-93EE-01CF88424F28}"/>
              </a:ext>
            </a:extLst>
          </p:cNvPr>
          <p:cNvSpPr/>
          <p:nvPr userDrawn="1"/>
        </p:nvSpPr>
        <p:spPr>
          <a:xfrm>
            <a:off x="7481916" y="337473"/>
            <a:ext cx="4325005" cy="3870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1600" b="0" i="0" cap="small" dirty="0">
                <a:solidFill>
                  <a:schemeClr val="tx2"/>
                </a:solidFill>
                <a:latin typeface="Arial" panose="020B0604020202020204" pitchFamily="34" charset="0"/>
                <a:ea typeface="+mj-ea"/>
              </a:rPr>
              <a:t>University of Chinese Academy of Sciences</a:t>
            </a:r>
          </a:p>
        </p:txBody>
      </p:sp>
      <p:grpSp>
        <p:nvGrpSpPr>
          <p:cNvPr id="116" name="组合 115">
            <a:extLst>
              <a:ext uri="{FF2B5EF4-FFF2-40B4-BE49-F238E27FC236}">
                <a16:creationId xmlns:a16="http://schemas.microsoft.com/office/drawing/2014/main" id="{30EE82E1-467F-4EFE-8B90-00A0F4BB0DF4}"/>
              </a:ext>
            </a:extLst>
          </p:cNvPr>
          <p:cNvGrpSpPr>
            <a:grpSpLocks noChangeAspect="1"/>
          </p:cNvGrpSpPr>
          <p:nvPr userDrawn="1"/>
        </p:nvGrpSpPr>
        <p:grpSpPr>
          <a:xfrm>
            <a:off x="8543622" y="1809000"/>
            <a:ext cx="2063520" cy="3240000"/>
            <a:chOff x="3782435" y="823091"/>
            <a:chExt cx="2900614" cy="4554348"/>
          </a:xfrm>
        </p:grpSpPr>
        <p:sp>
          <p:nvSpPr>
            <p:cNvPr id="117" name="文本框 116">
              <a:extLst>
                <a:ext uri="{FF2B5EF4-FFF2-40B4-BE49-F238E27FC236}">
                  <a16:creationId xmlns:a16="http://schemas.microsoft.com/office/drawing/2014/main" id="{6B6C0C46-DDB9-4A65-AC84-B1D64AEAFD8D}"/>
                </a:ext>
              </a:extLst>
            </p:cNvPr>
            <p:cNvSpPr txBox="1"/>
            <p:nvPr/>
          </p:nvSpPr>
          <p:spPr>
            <a:xfrm>
              <a:off x="4261145" y="1087153"/>
              <a:ext cx="2421904" cy="3829929"/>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a:solidFill>
                <a:srgbClr val="0000FF"/>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noFill/>
                <a:latin typeface="Arial" panose="020B0604020202020204" pitchFamily="34" charset="0"/>
              </a:endParaRPr>
            </a:p>
          </p:txBody>
        </p:sp>
        <p:sp>
          <p:nvSpPr>
            <p:cNvPr id="118" name="文本框 117">
              <a:extLst>
                <a:ext uri="{FF2B5EF4-FFF2-40B4-BE49-F238E27FC236}">
                  <a16:creationId xmlns:a16="http://schemas.microsoft.com/office/drawing/2014/main" id="{9A6D4E06-27D9-4F9E-A067-3A0FC1713D07}"/>
                </a:ext>
              </a:extLst>
            </p:cNvPr>
            <p:cNvSpPr txBox="1"/>
            <p:nvPr/>
          </p:nvSpPr>
          <p:spPr>
            <a:xfrm rot="22205">
              <a:off x="4245703" y="1078635"/>
              <a:ext cx="2436681" cy="3853297"/>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0606FC">
                  <a:alpha val="9806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19" name="文本框 118">
              <a:extLst>
                <a:ext uri="{FF2B5EF4-FFF2-40B4-BE49-F238E27FC236}">
                  <a16:creationId xmlns:a16="http://schemas.microsoft.com/office/drawing/2014/main" id="{732B3DEF-82D9-4035-9770-52586F9EB611}"/>
                </a:ext>
              </a:extLst>
            </p:cNvPr>
            <p:cNvSpPr txBox="1"/>
            <p:nvPr/>
          </p:nvSpPr>
          <p:spPr>
            <a:xfrm rot="44410">
              <a:off x="4230261" y="1070117"/>
              <a:ext cx="2451459" cy="3876666"/>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0C0CFA">
                  <a:alpha val="9612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0" name="文本框 119">
              <a:extLst>
                <a:ext uri="{FF2B5EF4-FFF2-40B4-BE49-F238E27FC236}">
                  <a16:creationId xmlns:a16="http://schemas.microsoft.com/office/drawing/2014/main" id="{7B8EB576-F7B7-4136-B1C1-9576F6BBB769}"/>
                </a:ext>
              </a:extLst>
            </p:cNvPr>
            <p:cNvSpPr txBox="1"/>
            <p:nvPr/>
          </p:nvSpPr>
          <p:spPr>
            <a:xfrm rot="66615">
              <a:off x="4214818" y="1061599"/>
              <a:ext cx="2466236" cy="3900034"/>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1212F8">
                  <a:alpha val="9419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1" name="文本框 120">
              <a:extLst>
                <a:ext uri="{FF2B5EF4-FFF2-40B4-BE49-F238E27FC236}">
                  <a16:creationId xmlns:a16="http://schemas.microsoft.com/office/drawing/2014/main" id="{BFDDF6C0-3D8F-4B24-B504-583EACA5D6F2}"/>
                </a:ext>
              </a:extLst>
            </p:cNvPr>
            <p:cNvSpPr txBox="1"/>
            <p:nvPr/>
          </p:nvSpPr>
          <p:spPr>
            <a:xfrm rot="88821">
              <a:off x="4199376" y="1053080"/>
              <a:ext cx="2481013" cy="3923402"/>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1818F6">
                  <a:alpha val="9225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2" name="文本框 121">
              <a:extLst>
                <a:ext uri="{FF2B5EF4-FFF2-40B4-BE49-F238E27FC236}">
                  <a16:creationId xmlns:a16="http://schemas.microsoft.com/office/drawing/2014/main" id="{4B3BCA78-5C34-465C-AA73-02A3173CD378}"/>
                </a:ext>
              </a:extLst>
            </p:cNvPr>
            <p:cNvSpPr txBox="1"/>
            <p:nvPr/>
          </p:nvSpPr>
          <p:spPr>
            <a:xfrm rot="111026">
              <a:off x="4183934" y="1044562"/>
              <a:ext cx="2495790" cy="3946771"/>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1E1EF4">
                  <a:alpha val="9032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3" name="文本框 122">
              <a:extLst>
                <a:ext uri="{FF2B5EF4-FFF2-40B4-BE49-F238E27FC236}">
                  <a16:creationId xmlns:a16="http://schemas.microsoft.com/office/drawing/2014/main" id="{D1C6BAAD-C748-4909-8325-4ED01FF3093C}"/>
                </a:ext>
              </a:extLst>
            </p:cNvPr>
            <p:cNvSpPr txBox="1"/>
            <p:nvPr/>
          </p:nvSpPr>
          <p:spPr>
            <a:xfrm rot="133231">
              <a:off x="4168491" y="1036044"/>
              <a:ext cx="2510568" cy="3970139"/>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2424F2">
                  <a:alpha val="8838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4" name="文本框 123">
              <a:extLst>
                <a:ext uri="{FF2B5EF4-FFF2-40B4-BE49-F238E27FC236}">
                  <a16:creationId xmlns:a16="http://schemas.microsoft.com/office/drawing/2014/main" id="{A0FEFFC0-C0FD-4B4F-A3C2-836275131815}"/>
                </a:ext>
              </a:extLst>
            </p:cNvPr>
            <p:cNvSpPr txBox="1"/>
            <p:nvPr/>
          </p:nvSpPr>
          <p:spPr>
            <a:xfrm rot="155436">
              <a:off x="4153049" y="1027526"/>
              <a:ext cx="2525345" cy="3993507"/>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2B2BF0">
                  <a:alpha val="8645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5" name="文本框 124">
              <a:extLst>
                <a:ext uri="{FF2B5EF4-FFF2-40B4-BE49-F238E27FC236}">
                  <a16:creationId xmlns:a16="http://schemas.microsoft.com/office/drawing/2014/main" id="{CBA87267-CD37-4EA0-B40D-CC8707B7909C}"/>
                </a:ext>
              </a:extLst>
            </p:cNvPr>
            <p:cNvSpPr txBox="1"/>
            <p:nvPr/>
          </p:nvSpPr>
          <p:spPr>
            <a:xfrm rot="177641">
              <a:off x="4137607" y="1019008"/>
              <a:ext cx="2540122" cy="4016876"/>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3131EE">
                  <a:alpha val="8451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6" name="文本框 125">
              <a:extLst>
                <a:ext uri="{FF2B5EF4-FFF2-40B4-BE49-F238E27FC236}">
                  <a16:creationId xmlns:a16="http://schemas.microsoft.com/office/drawing/2014/main" id="{A9B35AA8-B2B0-4838-A641-D72570255EA7}"/>
                </a:ext>
              </a:extLst>
            </p:cNvPr>
            <p:cNvSpPr txBox="1"/>
            <p:nvPr/>
          </p:nvSpPr>
          <p:spPr>
            <a:xfrm rot="199846">
              <a:off x="4122165" y="1010490"/>
              <a:ext cx="2554899" cy="4040244"/>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3737EC">
                  <a:alpha val="8258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7" name="文本框 126">
              <a:extLst>
                <a:ext uri="{FF2B5EF4-FFF2-40B4-BE49-F238E27FC236}">
                  <a16:creationId xmlns:a16="http://schemas.microsoft.com/office/drawing/2014/main" id="{AEC6E143-7B0C-4777-8112-C6F6140C1950}"/>
                </a:ext>
              </a:extLst>
            </p:cNvPr>
            <p:cNvSpPr txBox="1"/>
            <p:nvPr/>
          </p:nvSpPr>
          <p:spPr>
            <a:xfrm rot="222052">
              <a:off x="4106722" y="1001972"/>
              <a:ext cx="2569677" cy="4063612"/>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3D3DEA">
                  <a:alpha val="8064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8" name="文本框 127">
              <a:extLst>
                <a:ext uri="{FF2B5EF4-FFF2-40B4-BE49-F238E27FC236}">
                  <a16:creationId xmlns:a16="http://schemas.microsoft.com/office/drawing/2014/main" id="{16E3CA91-1420-4D2B-855A-5AC09877F627}"/>
                </a:ext>
              </a:extLst>
            </p:cNvPr>
            <p:cNvSpPr txBox="1"/>
            <p:nvPr/>
          </p:nvSpPr>
          <p:spPr>
            <a:xfrm rot="244257">
              <a:off x="4091280" y="993454"/>
              <a:ext cx="2584454" cy="4086981"/>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4343E8">
                  <a:alpha val="7871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29" name="文本框 128">
              <a:extLst>
                <a:ext uri="{FF2B5EF4-FFF2-40B4-BE49-F238E27FC236}">
                  <a16:creationId xmlns:a16="http://schemas.microsoft.com/office/drawing/2014/main" id="{511FE0EE-4751-452D-A381-ABFF119B96A5}"/>
                </a:ext>
              </a:extLst>
            </p:cNvPr>
            <p:cNvSpPr txBox="1"/>
            <p:nvPr/>
          </p:nvSpPr>
          <p:spPr>
            <a:xfrm rot="266462">
              <a:off x="4075838" y="984936"/>
              <a:ext cx="2599231" cy="4110349"/>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4949E6">
                  <a:alpha val="7677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0" name="文本框 129">
              <a:extLst>
                <a:ext uri="{FF2B5EF4-FFF2-40B4-BE49-F238E27FC236}">
                  <a16:creationId xmlns:a16="http://schemas.microsoft.com/office/drawing/2014/main" id="{D3A6C248-ACF2-42DC-BAB1-B3DADF117D5A}"/>
                </a:ext>
              </a:extLst>
            </p:cNvPr>
            <p:cNvSpPr txBox="1"/>
            <p:nvPr/>
          </p:nvSpPr>
          <p:spPr>
            <a:xfrm rot="288667">
              <a:off x="4060396" y="976417"/>
              <a:ext cx="2614009" cy="4133717"/>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5050E4">
                  <a:alpha val="7483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1" name="文本框 130">
              <a:extLst>
                <a:ext uri="{FF2B5EF4-FFF2-40B4-BE49-F238E27FC236}">
                  <a16:creationId xmlns:a16="http://schemas.microsoft.com/office/drawing/2014/main" id="{230AE1D8-11E7-4D2A-9D57-F22454E0696E}"/>
                </a:ext>
              </a:extLst>
            </p:cNvPr>
            <p:cNvSpPr txBox="1"/>
            <p:nvPr/>
          </p:nvSpPr>
          <p:spPr>
            <a:xfrm rot="310872">
              <a:off x="4044953" y="967899"/>
              <a:ext cx="2628786" cy="4157086"/>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5656E2">
                  <a:alpha val="7290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2" name="文本框 131">
              <a:extLst>
                <a:ext uri="{FF2B5EF4-FFF2-40B4-BE49-F238E27FC236}">
                  <a16:creationId xmlns:a16="http://schemas.microsoft.com/office/drawing/2014/main" id="{13D44301-03C2-4D58-9FDF-1062823EDFAA}"/>
                </a:ext>
              </a:extLst>
            </p:cNvPr>
            <p:cNvSpPr txBox="1"/>
            <p:nvPr/>
          </p:nvSpPr>
          <p:spPr>
            <a:xfrm rot="333077">
              <a:off x="4029511" y="959381"/>
              <a:ext cx="2643563" cy="4180454"/>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5C5CE0">
                  <a:alpha val="7096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3" name="文本框 132">
              <a:extLst>
                <a:ext uri="{FF2B5EF4-FFF2-40B4-BE49-F238E27FC236}">
                  <a16:creationId xmlns:a16="http://schemas.microsoft.com/office/drawing/2014/main" id="{633AFA44-8524-4E63-8621-94F809363AE3}"/>
                </a:ext>
              </a:extLst>
            </p:cNvPr>
            <p:cNvSpPr txBox="1"/>
            <p:nvPr/>
          </p:nvSpPr>
          <p:spPr>
            <a:xfrm rot="355283">
              <a:off x="4014069" y="950863"/>
              <a:ext cx="2658341" cy="4203823"/>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6262DD">
                  <a:alpha val="6903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4" name="文本框 133">
              <a:extLst>
                <a:ext uri="{FF2B5EF4-FFF2-40B4-BE49-F238E27FC236}">
                  <a16:creationId xmlns:a16="http://schemas.microsoft.com/office/drawing/2014/main" id="{7C8E0040-7FFF-418E-B3BC-9E53044C5500}"/>
                </a:ext>
              </a:extLst>
            </p:cNvPr>
            <p:cNvSpPr txBox="1"/>
            <p:nvPr/>
          </p:nvSpPr>
          <p:spPr>
            <a:xfrm rot="377488">
              <a:off x="3998627" y="942345"/>
              <a:ext cx="2673118" cy="4227191"/>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6868DB">
                  <a:alpha val="6709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5" name="文本框 134">
              <a:extLst>
                <a:ext uri="{FF2B5EF4-FFF2-40B4-BE49-F238E27FC236}">
                  <a16:creationId xmlns:a16="http://schemas.microsoft.com/office/drawing/2014/main" id="{8D806BE2-B4F3-403F-9B68-7DF551DED428}"/>
                </a:ext>
              </a:extLst>
            </p:cNvPr>
            <p:cNvSpPr txBox="1"/>
            <p:nvPr/>
          </p:nvSpPr>
          <p:spPr>
            <a:xfrm rot="399693">
              <a:off x="3983184" y="933827"/>
              <a:ext cx="2687895" cy="4250560"/>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6E6ED9">
                  <a:alpha val="6516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6" name="文本框 135">
              <a:extLst>
                <a:ext uri="{FF2B5EF4-FFF2-40B4-BE49-F238E27FC236}">
                  <a16:creationId xmlns:a16="http://schemas.microsoft.com/office/drawing/2014/main" id="{AF80F59C-C885-418E-960C-83B3926CEFAC}"/>
                </a:ext>
              </a:extLst>
            </p:cNvPr>
            <p:cNvSpPr txBox="1"/>
            <p:nvPr/>
          </p:nvSpPr>
          <p:spPr>
            <a:xfrm rot="421898">
              <a:off x="3967742" y="925309"/>
              <a:ext cx="2702672" cy="4273928"/>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7575D7">
                  <a:alpha val="6322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7" name="文本框 136">
              <a:extLst>
                <a:ext uri="{FF2B5EF4-FFF2-40B4-BE49-F238E27FC236}">
                  <a16:creationId xmlns:a16="http://schemas.microsoft.com/office/drawing/2014/main" id="{3CF65AF8-C8FF-465B-939C-BF19CBC81537}"/>
                </a:ext>
              </a:extLst>
            </p:cNvPr>
            <p:cNvSpPr txBox="1"/>
            <p:nvPr/>
          </p:nvSpPr>
          <p:spPr>
            <a:xfrm rot="444103">
              <a:off x="3952300" y="916790"/>
              <a:ext cx="2717450" cy="4297296"/>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7B7BD5">
                  <a:alpha val="61290"/>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8" name="文本框 137">
              <a:extLst>
                <a:ext uri="{FF2B5EF4-FFF2-40B4-BE49-F238E27FC236}">
                  <a16:creationId xmlns:a16="http://schemas.microsoft.com/office/drawing/2014/main" id="{77F1F708-F08F-4E10-AA97-EAC78F9E97C1}"/>
                </a:ext>
              </a:extLst>
            </p:cNvPr>
            <p:cNvSpPr txBox="1"/>
            <p:nvPr/>
          </p:nvSpPr>
          <p:spPr>
            <a:xfrm rot="466308">
              <a:off x="3936858" y="908272"/>
              <a:ext cx="2732227" cy="4320665"/>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8181D3">
                  <a:alpha val="5935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39" name="文本框 138">
              <a:extLst>
                <a:ext uri="{FF2B5EF4-FFF2-40B4-BE49-F238E27FC236}">
                  <a16:creationId xmlns:a16="http://schemas.microsoft.com/office/drawing/2014/main" id="{79DA3C44-7FAB-4942-82CF-783C36B49347}"/>
                </a:ext>
              </a:extLst>
            </p:cNvPr>
            <p:cNvSpPr txBox="1"/>
            <p:nvPr/>
          </p:nvSpPr>
          <p:spPr>
            <a:xfrm rot="488514">
              <a:off x="3921415" y="899754"/>
              <a:ext cx="2747004" cy="4344033"/>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8787D1">
                  <a:alpha val="57419"/>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40" name="文本框 139">
              <a:extLst>
                <a:ext uri="{FF2B5EF4-FFF2-40B4-BE49-F238E27FC236}">
                  <a16:creationId xmlns:a16="http://schemas.microsoft.com/office/drawing/2014/main" id="{6B6D67EB-B372-40DA-8364-DAE2917783A7}"/>
                </a:ext>
              </a:extLst>
            </p:cNvPr>
            <p:cNvSpPr txBox="1"/>
            <p:nvPr/>
          </p:nvSpPr>
          <p:spPr>
            <a:xfrm rot="510719">
              <a:off x="3905973" y="891236"/>
              <a:ext cx="2761782" cy="4367401"/>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8D8DCF">
                  <a:alpha val="55484"/>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41" name="文本框 140">
              <a:extLst>
                <a:ext uri="{FF2B5EF4-FFF2-40B4-BE49-F238E27FC236}">
                  <a16:creationId xmlns:a16="http://schemas.microsoft.com/office/drawing/2014/main" id="{21D918DC-A120-46AB-BB4F-1C0860EE2BB3}"/>
                </a:ext>
              </a:extLst>
            </p:cNvPr>
            <p:cNvSpPr txBox="1"/>
            <p:nvPr/>
          </p:nvSpPr>
          <p:spPr>
            <a:xfrm rot="532924">
              <a:off x="3890531" y="882718"/>
              <a:ext cx="2776559" cy="4390770"/>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9393CD">
                  <a:alpha val="53548"/>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42" name="文本框 141">
              <a:extLst>
                <a:ext uri="{FF2B5EF4-FFF2-40B4-BE49-F238E27FC236}">
                  <a16:creationId xmlns:a16="http://schemas.microsoft.com/office/drawing/2014/main" id="{57F8B823-101B-4F7D-909F-A1561BD62F23}"/>
                </a:ext>
              </a:extLst>
            </p:cNvPr>
            <p:cNvSpPr txBox="1"/>
            <p:nvPr/>
          </p:nvSpPr>
          <p:spPr>
            <a:xfrm rot="555129">
              <a:off x="3875089" y="874200"/>
              <a:ext cx="2791336" cy="4414138"/>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9A9ACB">
                  <a:alpha val="51613"/>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43" name="文本框 142">
              <a:extLst>
                <a:ext uri="{FF2B5EF4-FFF2-40B4-BE49-F238E27FC236}">
                  <a16:creationId xmlns:a16="http://schemas.microsoft.com/office/drawing/2014/main" id="{942CE6EC-9E3F-434B-B92F-98313375C1AF}"/>
                </a:ext>
              </a:extLst>
            </p:cNvPr>
            <p:cNvSpPr txBox="1"/>
            <p:nvPr/>
          </p:nvSpPr>
          <p:spPr>
            <a:xfrm rot="577334">
              <a:off x="3859646" y="865682"/>
              <a:ext cx="2806114" cy="4437506"/>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A0A0C9">
                  <a:alpha val="49677"/>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44" name="文本框 143">
              <a:extLst>
                <a:ext uri="{FF2B5EF4-FFF2-40B4-BE49-F238E27FC236}">
                  <a16:creationId xmlns:a16="http://schemas.microsoft.com/office/drawing/2014/main" id="{C1042BC4-F36A-4699-BF87-84318E20EF72}"/>
                </a:ext>
              </a:extLst>
            </p:cNvPr>
            <p:cNvSpPr txBox="1"/>
            <p:nvPr/>
          </p:nvSpPr>
          <p:spPr>
            <a:xfrm rot="599539">
              <a:off x="3844204" y="857164"/>
              <a:ext cx="2820891" cy="4460875"/>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A6A6C7">
                  <a:alpha val="47742"/>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45" name="文本框 144">
              <a:extLst>
                <a:ext uri="{FF2B5EF4-FFF2-40B4-BE49-F238E27FC236}">
                  <a16:creationId xmlns:a16="http://schemas.microsoft.com/office/drawing/2014/main" id="{AE8B233E-D09E-434F-A8FB-E8F328B697B0}"/>
                </a:ext>
              </a:extLst>
            </p:cNvPr>
            <p:cNvSpPr txBox="1"/>
            <p:nvPr/>
          </p:nvSpPr>
          <p:spPr>
            <a:xfrm rot="621745">
              <a:off x="3828762" y="848645"/>
              <a:ext cx="2835668" cy="4484243"/>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ACACC5">
                  <a:alpha val="45806"/>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46" name="文本框 145">
              <a:extLst>
                <a:ext uri="{FF2B5EF4-FFF2-40B4-BE49-F238E27FC236}">
                  <a16:creationId xmlns:a16="http://schemas.microsoft.com/office/drawing/2014/main" id="{0B7629DA-27DE-494D-8AA2-7B344F3D2632}"/>
                </a:ext>
              </a:extLst>
            </p:cNvPr>
            <p:cNvSpPr txBox="1"/>
            <p:nvPr/>
          </p:nvSpPr>
          <p:spPr>
            <a:xfrm rot="643950">
              <a:off x="3813320" y="840127"/>
              <a:ext cx="2850445" cy="4507611"/>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B2B2C3">
                  <a:alpha val="43871"/>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47" name="文本框 146">
              <a:extLst>
                <a:ext uri="{FF2B5EF4-FFF2-40B4-BE49-F238E27FC236}">
                  <a16:creationId xmlns:a16="http://schemas.microsoft.com/office/drawing/2014/main" id="{2067D1F2-E0E8-44DE-9D0B-BA1C477B97D6}"/>
                </a:ext>
              </a:extLst>
            </p:cNvPr>
            <p:cNvSpPr txBox="1"/>
            <p:nvPr/>
          </p:nvSpPr>
          <p:spPr>
            <a:xfrm rot="666155">
              <a:off x="3797877" y="831609"/>
              <a:ext cx="2865223" cy="4530980"/>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w="9525" cap="flat" cmpd="sng" algn="ctr">
              <a:solidFill>
                <a:srgbClr val="B8B8C1">
                  <a:alpha val="41935"/>
                </a:srgb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solidFill>
                  <a:srgbClr val="FFFFFF"/>
                </a:solidFill>
                <a:latin typeface="Arial" panose="020B0604020202020204" pitchFamily="34" charset="0"/>
              </a:endParaRPr>
            </a:p>
          </p:txBody>
        </p:sp>
        <p:sp>
          <p:nvSpPr>
            <p:cNvPr id="148" name="文本框 147">
              <a:extLst>
                <a:ext uri="{FF2B5EF4-FFF2-40B4-BE49-F238E27FC236}">
                  <a16:creationId xmlns:a16="http://schemas.microsoft.com/office/drawing/2014/main" id="{371D1452-958D-432F-8A21-4453D61E7865}"/>
                </a:ext>
              </a:extLst>
            </p:cNvPr>
            <p:cNvSpPr txBox="1">
              <a:spLocks noChangeAspect="1"/>
            </p:cNvSpPr>
            <p:nvPr/>
          </p:nvSpPr>
          <p:spPr>
            <a:xfrm rot="688360">
              <a:off x="3782435" y="823091"/>
              <a:ext cx="2880000" cy="4554348"/>
            </a:xfrm>
            <a:custGeom>
              <a:avLst/>
              <a:gdLst/>
              <a:ahLst/>
              <a:cxnLst/>
              <a:rect l="l" t="t" r="r" b="b"/>
              <a:pathLst>
                <a:path w="2421904" h="3829929">
                  <a:moveTo>
                    <a:pt x="1474957" y="0"/>
                  </a:moveTo>
                  <a:cubicBezTo>
                    <a:pt x="1651786" y="0"/>
                    <a:pt x="1811263" y="40076"/>
                    <a:pt x="1953388" y="120228"/>
                  </a:cubicBezTo>
                  <a:cubicBezTo>
                    <a:pt x="2095513" y="200379"/>
                    <a:pt x="2209130" y="313996"/>
                    <a:pt x="2294239" y="461079"/>
                  </a:cubicBezTo>
                  <a:cubicBezTo>
                    <a:pt x="2379349" y="608161"/>
                    <a:pt x="2421904" y="760202"/>
                    <a:pt x="2421904" y="917200"/>
                  </a:cubicBezTo>
                  <a:cubicBezTo>
                    <a:pt x="2421904" y="1075851"/>
                    <a:pt x="2375218" y="1230370"/>
                    <a:pt x="2281845" y="1380758"/>
                  </a:cubicBezTo>
                  <a:cubicBezTo>
                    <a:pt x="2188472" y="1531145"/>
                    <a:pt x="2046761" y="1664181"/>
                    <a:pt x="1856710" y="1779863"/>
                  </a:cubicBezTo>
                  <a:cubicBezTo>
                    <a:pt x="2185580" y="1981482"/>
                    <a:pt x="2350015" y="2262426"/>
                    <a:pt x="2350015" y="2622696"/>
                  </a:cubicBezTo>
                  <a:cubicBezTo>
                    <a:pt x="2350015" y="2954871"/>
                    <a:pt x="2228548" y="3239120"/>
                    <a:pt x="1985614" y="3475444"/>
                  </a:cubicBezTo>
                  <a:cubicBezTo>
                    <a:pt x="1742680" y="3711768"/>
                    <a:pt x="1446863" y="3829929"/>
                    <a:pt x="1098161" y="3829929"/>
                  </a:cubicBezTo>
                  <a:cubicBezTo>
                    <a:pt x="780860" y="3829929"/>
                    <a:pt x="518507" y="3720031"/>
                    <a:pt x="311105" y="3500233"/>
                  </a:cubicBezTo>
                  <a:cubicBezTo>
                    <a:pt x="103702" y="3280436"/>
                    <a:pt x="0" y="2988750"/>
                    <a:pt x="0" y="2625175"/>
                  </a:cubicBezTo>
                  <a:lnTo>
                    <a:pt x="644519" y="2625175"/>
                  </a:lnTo>
                  <a:cubicBezTo>
                    <a:pt x="662698" y="2810267"/>
                    <a:pt x="706492" y="2944955"/>
                    <a:pt x="775902" y="3029238"/>
                  </a:cubicBezTo>
                  <a:cubicBezTo>
                    <a:pt x="871753" y="3143269"/>
                    <a:pt x="997352" y="3200284"/>
                    <a:pt x="1152697" y="3200284"/>
                  </a:cubicBezTo>
                  <a:cubicBezTo>
                    <a:pt x="1316306" y="3200284"/>
                    <a:pt x="1446036" y="3139137"/>
                    <a:pt x="1541888" y="3016844"/>
                  </a:cubicBezTo>
                  <a:cubicBezTo>
                    <a:pt x="1637739" y="2894551"/>
                    <a:pt x="1685665" y="2749121"/>
                    <a:pt x="1685665" y="2580554"/>
                  </a:cubicBezTo>
                  <a:cubicBezTo>
                    <a:pt x="1685665" y="2484703"/>
                    <a:pt x="1659636" y="2395049"/>
                    <a:pt x="1607579" y="2311591"/>
                  </a:cubicBezTo>
                  <a:cubicBezTo>
                    <a:pt x="1555522" y="2228135"/>
                    <a:pt x="1486938" y="2164509"/>
                    <a:pt x="1401829" y="2120715"/>
                  </a:cubicBezTo>
                  <a:cubicBezTo>
                    <a:pt x="1316719" y="2076921"/>
                    <a:pt x="1186576" y="2050066"/>
                    <a:pt x="1011399" y="2040150"/>
                  </a:cubicBezTo>
                  <a:lnTo>
                    <a:pt x="1093203" y="1469999"/>
                  </a:lnTo>
                  <a:cubicBezTo>
                    <a:pt x="1303085" y="1469999"/>
                    <a:pt x="1462975" y="1422486"/>
                    <a:pt x="1572874" y="1327461"/>
                  </a:cubicBezTo>
                  <a:cubicBezTo>
                    <a:pt x="1682773" y="1232436"/>
                    <a:pt x="1737722" y="1112208"/>
                    <a:pt x="1737722" y="966778"/>
                  </a:cubicBezTo>
                  <a:cubicBezTo>
                    <a:pt x="1737722" y="867622"/>
                    <a:pt x="1706736" y="786644"/>
                    <a:pt x="1644763" y="723844"/>
                  </a:cubicBezTo>
                  <a:cubicBezTo>
                    <a:pt x="1582790" y="661045"/>
                    <a:pt x="1504704" y="629645"/>
                    <a:pt x="1410505" y="629645"/>
                  </a:cubicBezTo>
                  <a:cubicBezTo>
                    <a:pt x="1314653" y="629645"/>
                    <a:pt x="1232436" y="659392"/>
                    <a:pt x="1163853" y="718886"/>
                  </a:cubicBezTo>
                  <a:cubicBezTo>
                    <a:pt x="1095269" y="778380"/>
                    <a:pt x="1051888" y="862664"/>
                    <a:pt x="1033709" y="971736"/>
                  </a:cubicBezTo>
                  <a:lnTo>
                    <a:pt x="404064" y="971736"/>
                  </a:lnTo>
                  <a:cubicBezTo>
                    <a:pt x="440422" y="674266"/>
                    <a:pt x="556931" y="437942"/>
                    <a:pt x="753592" y="262765"/>
                  </a:cubicBezTo>
                  <a:cubicBezTo>
                    <a:pt x="950253" y="87589"/>
                    <a:pt x="1190707" y="0"/>
                    <a:pt x="1474957" y="0"/>
                  </a:cubicBezTo>
                  <a:close/>
                </a:path>
              </a:pathLst>
            </a:custGeom>
            <a:noFill/>
            <a:ln>
              <a:solidFill>
                <a:schemeClr val="bg1">
                  <a:lumMod val="75000"/>
                  <a:alpha val="40000"/>
                </a:schemeClr>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40000" b="0" i="0" dirty="0">
                <a:ln>
                  <a:solidFill>
                    <a:schemeClr val="tx1">
                      <a:lumMod val="90000"/>
                    </a:schemeClr>
                  </a:solidFill>
                </a:ln>
                <a:noFill/>
                <a:latin typeface="Arial" panose="020B0604020202020204" pitchFamily="34" charset="0"/>
              </a:endParaRPr>
            </a:p>
          </p:txBody>
        </p:sp>
      </p:grpSp>
      <p:sp>
        <p:nvSpPr>
          <p:cNvPr id="215" name="矩形 214">
            <a:extLst>
              <a:ext uri="{FF2B5EF4-FFF2-40B4-BE49-F238E27FC236}">
                <a16:creationId xmlns:a16="http://schemas.microsoft.com/office/drawing/2014/main" id="{FDC94256-1F0C-4EED-ACA0-69AEC4C5DA36}"/>
              </a:ext>
            </a:extLst>
          </p:cNvPr>
          <p:cNvSpPr/>
          <p:nvPr userDrawn="1"/>
        </p:nvSpPr>
        <p:spPr>
          <a:xfrm>
            <a:off x="896649" y="1202978"/>
            <a:ext cx="3701998" cy="707886"/>
          </a:xfrm>
          <a:prstGeom prst="rect">
            <a:avLst/>
          </a:prstGeom>
        </p:spPr>
        <p:txBody>
          <a:bodyPr wrap="square">
            <a:spAutoFit/>
          </a:bodyPr>
          <a:lstStyle/>
          <a:p>
            <a:r>
              <a:rPr lang="en-US" altLang="zh-CN" sz="4000" b="0" i="0" dirty="0">
                <a:solidFill>
                  <a:schemeClr val="tx2"/>
                </a:solidFill>
                <a:latin typeface="Arial" panose="020B0604020202020204" pitchFamily="34" charset="0"/>
              </a:rPr>
              <a:t>Part Three</a:t>
            </a:r>
            <a:endParaRPr lang="zh-CN" altLang="en-US" sz="4000" b="0" i="0" dirty="0">
              <a:solidFill>
                <a:schemeClr val="tx2"/>
              </a:solidFill>
              <a:latin typeface="Arial" panose="020B0604020202020204" pitchFamily="34" charset="0"/>
            </a:endParaRPr>
          </a:p>
        </p:txBody>
      </p:sp>
    </p:spTree>
    <p:extLst>
      <p:ext uri="{BB962C8B-B14F-4D97-AF65-F5344CB8AC3E}">
        <p14:creationId xmlns:p14="http://schemas.microsoft.com/office/powerpoint/2010/main" val="266890350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38.xml"/><Relationship Id="rId2" Type="http://schemas.openxmlformats.org/officeDocument/2006/relationships/slideLayout" Target="../slideLayouts/slideLayout37.xml"/><Relationship Id="rId1" Type="http://schemas.openxmlformats.org/officeDocument/2006/relationships/slideLayout" Target="../slideLayouts/slideLayout36.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6737123"/>
      </p:ext>
    </p:extLst>
  </p:cSld>
  <p:clrMap bg1="lt1" tx1="dk1" bg2="lt2" tx2="dk2" accent1="accent1" accent2="accent2" accent3="accent3" accent4="accent4" accent5="accent5" accent6="accent6" hlink="hlink" folHlink="folHlink"/>
  <p:sldLayoutIdLst>
    <p:sldLayoutId id="2147483649" r:id="rId1"/>
    <p:sldLayoutId id="2147483676" r:id="rId2"/>
    <p:sldLayoutId id="2147483665" r:id="rId3"/>
    <p:sldLayoutId id="2147483659" r:id="rId4"/>
    <p:sldLayoutId id="2147483695" r:id="rId5"/>
    <p:sldLayoutId id="2147483666" r:id="rId6"/>
    <p:sldLayoutId id="2147483660" r:id="rId7"/>
    <p:sldLayoutId id="2147483667" r:id="rId8"/>
    <p:sldLayoutId id="2147483668" r:id="rId9"/>
    <p:sldLayoutId id="2147483669" r:id="rId10"/>
    <p:sldLayoutId id="2147483670" r:id="rId11"/>
    <p:sldLayoutId id="2147483671" r:id="rId12"/>
    <p:sldLayoutId id="2147483656" r:id="rId13"/>
    <p:sldLayoutId id="2147483672" r:id="rId14"/>
    <p:sldLayoutId id="2147483673" r:id="rId15"/>
    <p:sldLayoutId id="2147483674" r:id="rId16"/>
    <p:sldLayoutId id="2147483675" r:id="rId17"/>
    <p:sldLayoutId id="2147483677" r:id="rId18"/>
    <p:sldLayoutId id="2147483678" r:id="rId19"/>
    <p:sldLayoutId id="2147483679" r:id="rId20"/>
    <p:sldLayoutId id="2147483680" r:id="rId21"/>
    <p:sldLayoutId id="2147483681" r:id="rId22"/>
    <p:sldLayoutId id="2147483682" r:id="rId23"/>
    <p:sldLayoutId id="2147483683" r:id="rId24"/>
    <p:sldLayoutId id="2147483696" r:id="rId25"/>
    <p:sldLayoutId id="2147483687" r:id="rId26"/>
    <p:sldLayoutId id="2147483684" r:id="rId27"/>
    <p:sldLayoutId id="2147483685" r:id="rId28"/>
    <p:sldLayoutId id="2147483688" r:id="rId29"/>
    <p:sldLayoutId id="2147483689" r:id="rId30"/>
    <p:sldLayoutId id="2147483691" r:id="rId31"/>
    <p:sldLayoutId id="2147483692" r:id="rId32"/>
    <p:sldLayoutId id="2147483690" r:id="rId33"/>
    <p:sldLayoutId id="2147483693" r:id="rId34"/>
    <p:sldLayoutId id="2147483694" r:id="rId35"/>
  </p:sldLayoutIdLst>
  <p:hf sldNum="0" hdr="0" ftr="0"/>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04" userDrawn="1">
          <p15:clr>
            <a:srgbClr val="F26B43"/>
          </p15:clr>
        </p15:guide>
        <p15:guide id="2" pos="7368" userDrawn="1">
          <p15:clr>
            <a:srgbClr val="F26B43"/>
          </p15:clr>
        </p15:guide>
        <p15:guide id="3" orient="horz" pos="512" userDrawn="1">
          <p15:clr>
            <a:srgbClr val="F26B43"/>
          </p15:clr>
        </p15:guide>
        <p15:guide id="4" orient="horz" pos="576" userDrawn="1">
          <p15:clr>
            <a:srgbClr val="F26B43"/>
          </p15:clr>
        </p15:guide>
        <p15:guide id="5" orient="horz" pos="4056" userDrawn="1">
          <p15:clr>
            <a:srgbClr val="F26B43"/>
          </p15:clr>
        </p15:guide>
        <p15:guide id="6" orient="horz" pos="399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2210917"/>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Lst>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279.png"/><Relationship Id="rId3" Type="http://schemas.openxmlformats.org/officeDocument/2006/relationships/image" Target="../media/image274.png"/><Relationship Id="rId7" Type="http://schemas.openxmlformats.org/officeDocument/2006/relationships/image" Target="../media/image278.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77.png"/><Relationship Id="rId5" Type="http://schemas.openxmlformats.org/officeDocument/2006/relationships/image" Target="../media/image276.png"/><Relationship Id="rId4" Type="http://schemas.openxmlformats.org/officeDocument/2006/relationships/image" Target="../media/image275.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8" Type="http://schemas.openxmlformats.org/officeDocument/2006/relationships/image" Target="../media/image304.png"/><Relationship Id="rId3" Type="http://schemas.openxmlformats.org/officeDocument/2006/relationships/image" Target="../media/image299.png"/><Relationship Id="rId7" Type="http://schemas.openxmlformats.org/officeDocument/2006/relationships/image" Target="../media/image303.png"/><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image" Target="../media/image302.png"/><Relationship Id="rId5" Type="http://schemas.openxmlformats.org/officeDocument/2006/relationships/image" Target="../media/image301.png"/><Relationship Id="rId4" Type="http://schemas.openxmlformats.org/officeDocument/2006/relationships/image" Target="../media/image30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05.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306.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307.png"/></Relationships>
</file>

<file path=ppt/slides/_rels/slide15.xml.rels><?xml version="1.0" encoding="UTF-8" standalone="yes"?>
<Relationships xmlns="http://schemas.openxmlformats.org/package/2006/relationships"><Relationship Id="rId3" Type="http://schemas.openxmlformats.org/officeDocument/2006/relationships/image" Target="../media/image308.png"/><Relationship Id="rId7" Type="http://schemas.openxmlformats.org/officeDocument/2006/relationships/image" Target="../media/image312.png"/><Relationship Id="rId2" Type="http://schemas.openxmlformats.org/officeDocument/2006/relationships/notesSlide" Target="../notesSlides/notesSlide15.xml"/><Relationship Id="rId1" Type="http://schemas.openxmlformats.org/officeDocument/2006/relationships/slideLayout" Target="../slideLayouts/slideLayout15.xml"/><Relationship Id="rId6" Type="http://schemas.openxmlformats.org/officeDocument/2006/relationships/image" Target="../media/image311.png"/><Relationship Id="rId5" Type="http://schemas.openxmlformats.org/officeDocument/2006/relationships/image" Target="../media/image310.png"/><Relationship Id="rId4" Type="http://schemas.openxmlformats.org/officeDocument/2006/relationships/image" Target="../media/image309.png"/></Relationships>
</file>

<file path=ppt/slides/_rels/slide16.xml.rels><?xml version="1.0" encoding="UTF-8" standalone="yes"?>
<Relationships xmlns="http://schemas.openxmlformats.org/package/2006/relationships"><Relationship Id="rId8" Type="http://schemas.openxmlformats.org/officeDocument/2006/relationships/image" Target="../media/image318.png"/><Relationship Id="rId13" Type="http://schemas.openxmlformats.org/officeDocument/2006/relationships/image" Target="../media/image323.png"/><Relationship Id="rId3" Type="http://schemas.openxmlformats.org/officeDocument/2006/relationships/image" Target="../media/image313.png"/><Relationship Id="rId7" Type="http://schemas.openxmlformats.org/officeDocument/2006/relationships/image" Target="../media/image317.png"/><Relationship Id="rId12" Type="http://schemas.openxmlformats.org/officeDocument/2006/relationships/image" Target="../media/image322.png"/><Relationship Id="rId17" Type="http://schemas.openxmlformats.org/officeDocument/2006/relationships/image" Target="../media/image327.png"/><Relationship Id="rId2" Type="http://schemas.openxmlformats.org/officeDocument/2006/relationships/notesSlide" Target="../notesSlides/notesSlide16.xml"/><Relationship Id="rId16" Type="http://schemas.openxmlformats.org/officeDocument/2006/relationships/image" Target="../media/image326.png"/><Relationship Id="rId1" Type="http://schemas.openxmlformats.org/officeDocument/2006/relationships/slideLayout" Target="../slideLayouts/slideLayout15.xml"/><Relationship Id="rId6" Type="http://schemas.openxmlformats.org/officeDocument/2006/relationships/image" Target="../media/image316.png"/><Relationship Id="rId11" Type="http://schemas.openxmlformats.org/officeDocument/2006/relationships/image" Target="../media/image321.png"/><Relationship Id="rId5" Type="http://schemas.openxmlformats.org/officeDocument/2006/relationships/image" Target="../media/image315.png"/><Relationship Id="rId15" Type="http://schemas.openxmlformats.org/officeDocument/2006/relationships/image" Target="../media/image325.png"/><Relationship Id="rId10" Type="http://schemas.openxmlformats.org/officeDocument/2006/relationships/image" Target="../media/image320.png"/><Relationship Id="rId4" Type="http://schemas.openxmlformats.org/officeDocument/2006/relationships/image" Target="../media/image314.png"/><Relationship Id="rId9" Type="http://schemas.openxmlformats.org/officeDocument/2006/relationships/image" Target="../media/image319.png"/><Relationship Id="rId14" Type="http://schemas.openxmlformats.org/officeDocument/2006/relationships/image" Target="../media/image324.png"/></Relationships>
</file>

<file path=ppt/slides/_rels/slide17.xml.rels><?xml version="1.0" encoding="UTF-8" standalone="yes"?>
<Relationships xmlns="http://schemas.openxmlformats.org/package/2006/relationships"><Relationship Id="rId8" Type="http://schemas.openxmlformats.org/officeDocument/2006/relationships/image" Target="../media/image333.png"/><Relationship Id="rId3" Type="http://schemas.openxmlformats.org/officeDocument/2006/relationships/image" Target="../media/image328.png"/><Relationship Id="rId7" Type="http://schemas.openxmlformats.org/officeDocument/2006/relationships/image" Target="../media/image332.png"/><Relationship Id="rId2" Type="http://schemas.openxmlformats.org/officeDocument/2006/relationships/notesSlide" Target="../notesSlides/notesSlide17.xml"/><Relationship Id="rId1" Type="http://schemas.openxmlformats.org/officeDocument/2006/relationships/slideLayout" Target="../slideLayouts/slideLayout15.xml"/><Relationship Id="rId6" Type="http://schemas.openxmlformats.org/officeDocument/2006/relationships/image" Target="../media/image331.png"/><Relationship Id="rId5" Type="http://schemas.openxmlformats.org/officeDocument/2006/relationships/image" Target="../media/image330.png"/><Relationship Id="rId4" Type="http://schemas.openxmlformats.org/officeDocument/2006/relationships/image" Target="../media/image329.png"/></Relationships>
</file>

<file path=ppt/slides/_rels/slide18.xml.rels><?xml version="1.0" encoding="UTF-8" standalone="yes"?>
<Relationships xmlns="http://schemas.openxmlformats.org/package/2006/relationships"><Relationship Id="rId3" Type="http://schemas.openxmlformats.org/officeDocument/2006/relationships/image" Target="../media/image334.png"/><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image" Target="../media/image335.png"/></Relationships>
</file>

<file path=ppt/slides/_rels/slide19.xml.rels><?xml version="1.0" encoding="UTF-8" standalone="yes"?>
<Relationships xmlns="http://schemas.openxmlformats.org/package/2006/relationships"><Relationship Id="rId3" Type="http://schemas.openxmlformats.org/officeDocument/2006/relationships/image" Target="../media/image336.pn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337.png"/></Relationships>
</file>

<file path=ppt/slides/_rels/slide2.xml.rels><?xml version="1.0" encoding="UTF-8" standalone="yes"?>
<Relationships xmlns="http://schemas.openxmlformats.org/package/2006/relationships"><Relationship Id="rId8" Type="http://schemas.openxmlformats.org/officeDocument/2006/relationships/image" Target="../media/image285.svg"/><Relationship Id="rId3" Type="http://schemas.openxmlformats.org/officeDocument/2006/relationships/image" Target="../media/image280.png"/><Relationship Id="rId7" Type="http://schemas.openxmlformats.org/officeDocument/2006/relationships/image" Target="../media/image284.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283.svg"/><Relationship Id="rId5" Type="http://schemas.openxmlformats.org/officeDocument/2006/relationships/image" Target="../media/image282.png"/><Relationship Id="rId10" Type="http://schemas.openxmlformats.org/officeDocument/2006/relationships/image" Target="../media/image287.svg"/><Relationship Id="rId4" Type="http://schemas.openxmlformats.org/officeDocument/2006/relationships/image" Target="../media/image281.svg"/><Relationship Id="rId9" Type="http://schemas.openxmlformats.org/officeDocument/2006/relationships/image" Target="../media/image286.png"/></Relationships>
</file>

<file path=ppt/slides/_rels/slide20.xml.rels><?xml version="1.0" encoding="UTF-8" standalone="yes"?>
<Relationships xmlns="http://schemas.openxmlformats.org/package/2006/relationships"><Relationship Id="rId3" Type="http://schemas.openxmlformats.org/officeDocument/2006/relationships/image" Target="../media/image338.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39.png"/></Relationships>
</file>

<file path=ppt/slides/_rels/slide21.xml.rels><?xml version="1.0" encoding="UTF-8" standalone="yes"?>
<Relationships xmlns="http://schemas.openxmlformats.org/package/2006/relationships"><Relationship Id="rId3" Type="http://schemas.openxmlformats.org/officeDocument/2006/relationships/image" Target="../media/image340.pn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341.png"/></Relationships>
</file>

<file path=ppt/slides/_rels/slide22.xml.rels><?xml version="1.0" encoding="UTF-8" standalone="yes"?>
<Relationships xmlns="http://schemas.openxmlformats.org/package/2006/relationships"><Relationship Id="rId3" Type="http://schemas.openxmlformats.org/officeDocument/2006/relationships/image" Target="../media/image342.png"/><Relationship Id="rId2" Type="http://schemas.openxmlformats.org/officeDocument/2006/relationships/notesSlide" Target="../notesSlides/notesSlide22.xml"/><Relationship Id="rId1" Type="http://schemas.openxmlformats.org/officeDocument/2006/relationships/slideLayout" Target="../slideLayouts/slideLayout15.xml"/><Relationship Id="rId5" Type="http://schemas.openxmlformats.org/officeDocument/2006/relationships/image" Target="../media/image344.png"/><Relationship Id="rId4" Type="http://schemas.openxmlformats.org/officeDocument/2006/relationships/image" Target="../media/image34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45.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346.png"/></Relationships>
</file>

<file path=ppt/slides/_rels/slide25.xml.rels><?xml version="1.0" encoding="UTF-8" standalone="yes"?>
<Relationships xmlns="http://schemas.openxmlformats.org/package/2006/relationships"><Relationship Id="rId3" Type="http://schemas.openxmlformats.org/officeDocument/2006/relationships/image" Target="../media/image347.png"/><Relationship Id="rId2" Type="http://schemas.openxmlformats.org/officeDocument/2006/relationships/notesSlide" Target="../notesSlides/notesSlide25.xml"/><Relationship Id="rId1" Type="http://schemas.openxmlformats.org/officeDocument/2006/relationships/slideLayout" Target="../slideLayouts/slideLayout15.xml"/><Relationship Id="rId4" Type="http://schemas.openxmlformats.org/officeDocument/2006/relationships/image" Target="../media/image348.png"/></Relationships>
</file>

<file path=ppt/slides/_rels/slide26.xml.rels><?xml version="1.0" encoding="UTF-8" standalone="yes"?>
<Relationships xmlns="http://schemas.openxmlformats.org/package/2006/relationships"><Relationship Id="rId3" Type="http://schemas.openxmlformats.org/officeDocument/2006/relationships/image" Target="../media/image349.png"/><Relationship Id="rId2" Type="http://schemas.openxmlformats.org/officeDocument/2006/relationships/notesSlide" Target="../notesSlides/notesSlide26.xml"/><Relationship Id="rId1" Type="http://schemas.openxmlformats.org/officeDocument/2006/relationships/slideLayout" Target="../slideLayouts/slideLayout15.xml"/><Relationship Id="rId4" Type="http://schemas.openxmlformats.org/officeDocument/2006/relationships/image" Target="../media/image350.png"/></Relationships>
</file>

<file path=ppt/slides/_rels/slide27.xml.rels><?xml version="1.0" encoding="UTF-8" standalone="yes"?>
<Relationships xmlns="http://schemas.openxmlformats.org/package/2006/relationships"><Relationship Id="rId3" Type="http://schemas.openxmlformats.org/officeDocument/2006/relationships/image" Target="../media/image351.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3" Type="http://schemas.openxmlformats.org/officeDocument/2006/relationships/image" Target="../media/image288.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89.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292.png"/><Relationship Id="rId5" Type="http://schemas.openxmlformats.org/officeDocument/2006/relationships/image" Target="../media/image291.png"/><Relationship Id="rId4" Type="http://schemas.openxmlformats.org/officeDocument/2006/relationships/image" Target="../media/image290.png"/></Relationships>
</file>

<file path=ppt/slides/_rels/slide6.xml.rels><?xml version="1.0" encoding="UTF-8" standalone="yes"?>
<Relationships xmlns="http://schemas.openxmlformats.org/package/2006/relationships"><Relationship Id="rId3" Type="http://schemas.openxmlformats.org/officeDocument/2006/relationships/image" Target="../media/image293.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295.png"/><Relationship Id="rId4" Type="http://schemas.openxmlformats.org/officeDocument/2006/relationships/image" Target="../media/image294.png"/></Relationships>
</file>

<file path=ppt/slides/_rels/slide7.xml.rels><?xml version="1.0" encoding="UTF-8" standalone="yes"?>
<Relationships xmlns="http://schemas.openxmlformats.org/package/2006/relationships"><Relationship Id="rId3" Type="http://schemas.openxmlformats.org/officeDocument/2006/relationships/image" Target="../media/image296.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97.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29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2" name="矩形 21">
            <a:extLst>
              <a:ext uri="{FF2B5EF4-FFF2-40B4-BE49-F238E27FC236}">
                <a16:creationId xmlns:a16="http://schemas.microsoft.com/office/drawing/2014/main" id="{95FDAD2E-16ED-4643-977B-47CCF18022AF}"/>
              </a:ext>
            </a:extLst>
          </p:cNvPr>
          <p:cNvSpPr/>
          <p:nvPr/>
        </p:nvSpPr>
        <p:spPr>
          <a:xfrm>
            <a:off x="432486" y="1374753"/>
            <a:ext cx="11316819" cy="10700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0000"/>
              </a:lnSpc>
            </a:pPr>
            <a:r>
              <a:rPr lang="en-US" altLang="zh-CN" sz="2800" b="1" dirty="0">
                <a:solidFill>
                  <a:schemeClr val="tx2"/>
                </a:solidFill>
                <a:latin typeface="+mj-ea"/>
                <a:ea typeface="+mj-ea"/>
              </a:rPr>
              <a:t>Calculation of Electronic Circular Dichroism Spectra for Chiral Molecules Using RT-TDDFT Implementation </a:t>
            </a:r>
            <a:endParaRPr lang="zh-CN" altLang="en-US" sz="2800" b="1" dirty="0">
              <a:solidFill>
                <a:schemeClr val="tx2"/>
              </a:solidFill>
              <a:latin typeface="+mj-ea"/>
              <a:ea typeface="+mj-ea"/>
            </a:endParaRPr>
          </a:p>
        </p:txBody>
      </p:sp>
      <p:sp>
        <p:nvSpPr>
          <p:cNvPr id="24" name="矩形 23">
            <a:extLst>
              <a:ext uri="{FF2B5EF4-FFF2-40B4-BE49-F238E27FC236}">
                <a16:creationId xmlns:a16="http://schemas.microsoft.com/office/drawing/2014/main" id="{C6377192-DCD8-45C5-9482-7962AD786B4D}"/>
              </a:ext>
            </a:extLst>
          </p:cNvPr>
          <p:cNvSpPr/>
          <p:nvPr/>
        </p:nvSpPr>
        <p:spPr>
          <a:xfrm>
            <a:off x="51198" y="190037"/>
            <a:ext cx="7181861" cy="840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cap="small" dirty="0">
                <a:solidFill>
                  <a:schemeClr val="tx2"/>
                </a:solidFill>
                <a:latin typeface="Arial" panose="020B0604020202020204" pitchFamily="34" charset="0"/>
                <a:ea typeface="+mj-ea"/>
              </a:rPr>
              <a:t>University of Chinese Academy of Sciences</a:t>
            </a:r>
          </a:p>
        </p:txBody>
      </p:sp>
      <p:grpSp>
        <p:nvGrpSpPr>
          <p:cNvPr id="28" name="组合 27">
            <a:extLst>
              <a:ext uri="{FF2B5EF4-FFF2-40B4-BE49-F238E27FC236}">
                <a16:creationId xmlns:a16="http://schemas.microsoft.com/office/drawing/2014/main" id="{A07309B6-F316-4D9A-BDBB-3B86D5FD6F00}"/>
              </a:ext>
            </a:extLst>
          </p:cNvPr>
          <p:cNvGrpSpPr/>
          <p:nvPr/>
        </p:nvGrpSpPr>
        <p:grpSpPr>
          <a:xfrm>
            <a:off x="212942" y="6913451"/>
            <a:ext cx="12192000" cy="612000"/>
            <a:chOff x="0" y="6887027"/>
            <a:chExt cx="12192000" cy="612000"/>
          </a:xfrm>
        </p:grpSpPr>
        <p:sp>
          <p:nvSpPr>
            <p:cNvPr id="29" name="矩形 28">
              <a:extLst>
                <a:ext uri="{FF2B5EF4-FFF2-40B4-BE49-F238E27FC236}">
                  <a16:creationId xmlns:a16="http://schemas.microsoft.com/office/drawing/2014/main" id="{990BB07C-FAB1-4F1D-A943-6936D0411965}"/>
                </a:ext>
              </a:extLst>
            </p:cNvPr>
            <p:cNvSpPr/>
            <p:nvPr/>
          </p:nvSpPr>
          <p:spPr>
            <a:xfrm>
              <a:off x="612000" y="6887027"/>
              <a:ext cx="11580000" cy="612000"/>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spc="100" dirty="0">
                  <a:solidFill>
                    <a:schemeClr val="tx1">
                      <a:lumMod val="65000"/>
                      <a:lumOff val="35000"/>
                    </a:schemeClr>
                  </a:solidFill>
                  <a:latin typeface="Arial" panose="020B0604020202020204" pitchFamily="34" charset="0"/>
                </a:rPr>
                <a:t>选中图片 </a:t>
              </a:r>
              <a:r>
                <a:rPr lang="en-US" altLang="zh-CN" sz="1600" spc="100" dirty="0">
                  <a:solidFill>
                    <a:schemeClr val="tx1">
                      <a:lumMod val="65000"/>
                      <a:lumOff val="35000"/>
                    </a:schemeClr>
                  </a:solidFill>
                  <a:latin typeface="Arial" panose="020B0604020202020204" pitchFamily="34" charset="0"/>
                  <a:sym typeface="Wingdings" panose="05000000000000000000" pitchFamily="2" charset="2"/>
                </a:rPr>
                <a:t> </a:t>
              </a:r>
              <a:r>
                <a:rPr lang="zh-CN" altLang="en-US" sz="1600" spc="100" dirty="0">
                  <a:solidFill>
                    <a:schemeClr val="tx1">
                      <a:lumMod val="65000"/>
                      <a:lumOff val="35000"/>
                    </a:schemeClr>
                  </a:solidFill>
                  <a:latin typeface="Arial" panose="020B0604020202020204" pitchFamily="34" charset="0"/>
                  <a:sym typeface="Wingdings" panose="05000000000000000000" pitchFamily="2" charset="2"/>
                </a:rPr>
                <a:t>删除</a:t>
              </a:r>
              <a:r>
                <a:rPr lang="en-US" altLang="zh-CN" sz="1600" spc="100" dirty="0">
                  <a:solidFill>
                    <a:schemeClr val="tx1">
                      <a:lumMod val="65000"/>
                      <a:lumOff val="35000"/>
                    </a:schemeClr>
                  </a:solidFill>
                  <a:latin typeface="Arial" panose="020B0604020202020204" pitchFamily="34" charset="0"/>
                  <a:sym typeface="Wingdings" panose="05000000000000000000" pitchFamily="2" charset="2"/>
                </a:rPr>
                <a:t>  </a:t>
              </a:r>
              <a:r>
                <a:rPr lang="zh-CN" altLang="en-US" sz="1600" spc="100" dirty="0">
                  <a:solidFill>
                    <a:schemeClr val="tx1">
                      <a:lumMod val="65000"/>
                      <a:lumOff val="35000"/>
                    </a:schemeClr>
                  </a:solidFill>
                  <a:latin typeface="Arial" panose="020B0604020202020204" pitchFamily="34" charset="0"/>
                  <a:sym typeface="Wingdings" panose="05000000000000000000" pitchFamily="2" charset="2"/>
                </a:rPr>
                <a:t>点击图标更换你的图片</a:t>
              </a:r>
              <a:endParaRPr lang="zh-CN" altLang="en-US" sz="1600" spc="100" dirty="0">
                <a:solidFill>
                  <a:schemeClr val="tx1">
                    <a:lumMod val="65000"/>
                    <a:lumOff val="35000"/>
                  </a:schemeClr>
                </a:solidFill>
                <a:latin typeface="Arial" panose="020B0604020202020204" pitchFamily="34" charset="0"/>
              </a:endParaRPr>
            </a:p>
          </p:txBody>
        </p:sp>
        <p:sp>
          <p:nvSpPr>
            <p:cNvPr id="30" name="矩形 29">
              <a:extLst>
                <a:ext uri="{FF2B5EF4-FFF2-40B4-BE49-F238E27FC236}">
                  <a16:creationId xmlns:a16="http://schemas.microsoft.com/office/drawing/2014/main" id="{640E1161-2B94-4C47-888B-4D5464D052C1}"/>
                </a:ext>
              </a:extLst>
            </p:cNvPr>
            <p:cNvSpPr>
              <a:spLocks/>
            </p:cNvSpPr>
            <p:nvPr/>
          </p:nvSpPr>
          <p:spPr>
            <a:xfrm>
              <a:off x="0" y="6887027"/>
              <a:ext cx="612000" cy="612000"/>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latin typeface="Arial" panose="020B0604020202020204" pitchFamily="34" charset="0"/>
              </a:endParaRPr>
            </a:p>
          </p:txBody>
        </p:sp>
        <p:pic>
          <p:nvPicPr>
            <p:cNvPr id="31" name="图形 30" descr="单级齿轮">
              <a:extLst>
                <a:ext uri="{FF2B5EF4-FFF2-40B4-BE49-F238E27FC236}">
                  <a16:creationId xmlns:a16="http://schemas.microsoft.com/office/drawing/2014/main" id="{485848FD-443B-400C-8565-FA95754AB70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000" y="6923027"/>
              <a:ext cx="540000" cy="540000"/>
            </a:xfrm>
            <a:prstGeom prst="rect">
              <a:avLst/>
            </a:prstGeom>
          </p:spPr>
        </p:pic>
        <p:sp>
          <p:nvSpPr>
            <p:cNvPr id="32" name="矩形 31">
              <a:extLst>
                <a:ext uri="{FF2B5EF4-FFF2-40B4-BE49-F238E27FC236}">
                  <a16:creationId xmlns:a16="http://schemas.microsoft.com/office/drawing/2014/main" id="{7162EF69-071E-46C1-A8B7-C9EDA2848FC6}"/>
                </a:ext>
              </a:extLst>
            </p:cNvPr>
            <p:cNvSpPr>
              <a:spLocks/>
            </p:cNvSpPr>
            <p:nvPr/>
          </p:nvSpPr>
          <p:spPr>
            <a:xfrm>
              <a:off x="12138000" y="6887027"/>
              <a:ext cx="54000" cy="612000"/>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latin typeface="Arial" panose="020B0604020202020204" pitchFamily="34" charset="0"/>
              </a:endParaRPr>
            </a:p>
          </p:txBody>
        </p:sp>
      </p:grpSp>
      <p:sp>
        <p:nvSpPr>
          <p:cNvPr id="13" name="矩形 12">
            <a:extLst>
              <a:ext uri="{FF2B5EF4-FFF2-40B4-BE49-F238E27FC236}">
                <a16:creationId xmlns:a16="http://schemas.microsoft.com/office/drawing/2014/main" id="{53FD8FD4-41FC-49EB-A3BE-ED357EEBC94D}"/>
              </a:ext>
            </a:extLst>
          </p:cNvPr>
          <p:cNvSpPr/>
          <p:nvPr/>
        </p:nvSpPr>
        <p:spPr>
          <a:xfrm>
            <a:off x="4416524" y="4999268"/>
            <a:ext cx="3357816" cy="649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2000" dirty="0">
                <a:solidFill>
                  <a:schemeClr val="tx2"/>
                </a:solidFill>
                <a:latin typeface="+mj-ea"/>
                <a:ea typeface="+mj-ea"/>
              </a:rPr>
              <a:t>Reporter: Yang Yang</a:t>
            </a:r>
          </a:p>
        </p:txBody>
      </p:sp>
      <p:sp>
        <p:nvSpPr>
          <p:cNvPr id="15" name="矩形 14">
            <a:extLst>
              <a:ext uri="{FF2B5EF4-FFF2-40B4-BE49-F238E27FC236}">
                <a16:creationId xmlns:a16="http://schemas.microsoft.com/office/drawing/2014/main" id="{1E2AFDF6-1B11-40FC-A76F-A788E75DD486}"/>
              </a:ext>
            </a:extLst>
          </p:cNvPr>
          <p:cNvSpPr/>
          <p:nvPr/>
        </p:nvSpPr>
        <p:spPr>
          <a:xfrm>
            <a:off x="4479724" y="5574626"/>
            <a:ext cx="3357816" cy="649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2000" dirty="0">
                <a:solidFill>
                  <a:schemeClr val="tx2"/>
                </a:solidFill>
                <a:latin typeface="+mj-ea"/>
                <a:ea typeface="+mj-ea"/>
              </a:rPr>
              <a:t>Instructor: Sheng Meng</a:t>
            </a:r>
          </a:p>
        </p:txBody>
      </p:sp>
      <p:sp>
        <p:nvSpPr>
          <p:cNvPr id="16" name="矩形 15">
            <a:extLst>
              <a:ext uri="{FF2B5EF4-FFF2-40B4-BE49-F238E27FC236}">
                <a16:creationId xmlns:a16="http://schemas.microsoft.com/office/drawing/2014/main" id="{EF028468-48BB-E643-AAB3-6E29239C6C08}"/>
              </a:ext>
            </a:extLst>
          </p:cNvPr>
          <p:cNvSpPr/>
          <p:nvPr/>
        </p:nvSpPr>
        <p:spPr>
          <a:xfrm>
            <a:off x="4416524" y="6126963"/>
            <a:ext cx="3357816" cy="649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2000" dirty="0">
                <a:solidFill>
                  <a:schemeClr val="tx2"/>
                </a:solidFill>
                <a:latin typeface="+mj-ea"/>
                <a:ea typeface="+mj-ea"/>
              </a:rPr>
              <a:t>May 7</a:t>
            </a:r>
            <a:r>
              <a:rPr lang="en-US" altLang="zh-CN" sz="2000" baseline="30000" dirty="0">
                <a:solidFill>
                  <a:schemeClr val="tx2"/>
                </a:solidFill>
                <a:latin typeface="+mj-ea"/>
                <a:ea typeface="+mj-ea"/>
              </a:rPr>
              <a:t>th</a:t>
            </a:r>
            <a:r>
              <a:rPr lang="en-US" altLang="zh-CN" sz="2000" dirty="0">
                <a:solidFill>
                  <a:schemeClr val="tx2"/>
                </a:solidFill>
                <a:latin typeface="+mj-ea"/>
                <a:ea typeface="+mj-ea"/>
              </a:rPr>
              <a:t>, 2021</a:t>
            </a:r>
          </a:p>
        </p:txBody>
      </p:sp>
      <p:pic>
        <p:nvPicPr>
          <p:cNvPr id="9" name="图片 8">
            <a:extLst>
              <a:ext uri="{FF2B5EF4-FFF2-40B4-BE49-F238E27FC236}">
                <a16:creationId xmlns:a16="http://schemas.microsoft.com/office/drawing/2014/main" id="{09A7180D-AA3C-D547-8AFF-FF5E381068CC}"/>
              </a:ext>
            </a:extLst>
          </p:cNvPr>
          <p:cNvPicPr>
            <a:picLocks noChangeAspect="1"/>
          </p:cNvPicPr>
          <p:nvPr/>
        </p:nvPicPr>
        <p:blipFill>
          <a:blip r:embed="rId5"/>
          <a:stretch>
            <a:fillRect/>
          </a:stretch>
        </p:blipFill>
        <p:spPr>
          <a:xfrm>
            <a:off x="1102433" y="2688323"/>
            <a:ext cx="2204146" cy="2110811"/>
          </a:xfrm>
          <a:prstGeom prst="rect">
            <a:avLst/>
          </a:prstGeom>
        </p:spPr>
      </p:pic>
      <p:pic>
        <p:nvPicPr>
          <p:cNvPr id="10" name="图片 9">
            <a:extLst>
              <a:ext uri="{FF2B5EF4-FFF2-40B4-BE49-F238E27FC236}">
                <a16:creationId xmlns:a16="http://schemas.microsoft.com/office/drawing/2014/main" id="{2C5A057E-AD66-AF43-8386-0551D28C94F3}"/>
              </a:ext>
            </a:extLst>
          </p:cNvPr>
          <p:cNvPicPr>
            <a:picLocks noChangeAspect="1"/>
          </p:cNvPicPr>
          <p:nvPr/>
        </p:nvPicPr>
        <p:blipFill>
          <a:blip r:embed="rId6"/>
          <a:stretch>
            <a:fillRect/>
          </a:stretch>
        </p:blipFill>
        <p:spPr>
          <a:xfrm>
            <a:off x="8557931" y="161107"/>
            <a:ext cx="3607585" cy="881854"/>
          </a:xfrm>
          <a:prstGeom prst="rect">
            <a:avLst/>
          </a:prstGeom>
        </p:spPr>
      </p:pic>
      <p:pic>
        <p:nvPicPr>
          <p:cNvPr id="12" name="图片 11">
            <a:extLst>
              <a:ext uri="{FF2B5EF4-FFF2-40B4-BE49-F238E27FC236}">
                <a16:creationId xmlns:a16="http://schemas.microsoft.com/office/drawing/2014/main" id="{06F3EE8A-A1B7-5C44-A199-6584CDFC6C2A}"/>
              </a:ext>
            </a:extLst>
          </p:cNvPr>
          <p:cNvPicPr>
            <a:picLocks noChangeAspect="1"/>
          </p:cNvPicPr>
          <p:nvPr/>
        </p:nvPicPr>
        <p:blipFill>
          <a:blip r:embed="rId7"/>
          <a:stretch>
            <a:fillRect/>
          </a:stretch>
        </p:blipFill>
        <p:spPr>
          <a:xfrm>
            <a:off x="7233059" y="2688323"/>
            <a:ext cx="4310107" cy="2108899"/>
          </a:xfrm>
          <a:prstGeom prst="rect">
            <a:avLst/>
          </a:prstGeom>
        </p:spPr>
      </p:pic>
      <p:pic>
        <p:nvPicPr>
          <p:cNvPr id="17" name="图片 16">
            <a:extLst>
              <a:ext uri="{FF2B5EF4-FFF2-40B4-BE49-F238E27FC236}">
                <a16:creationId xmlns:a16="http://schemas.microsoft.com/office/drawing/2014/main" id="{D6C5B0F3-BAF6-7643-8CD1-50319BC61A25}"/>
              </a:ext>
            </a:extLst>
          </p:cNvPr>
          <p:cNvPicPr>
            <a:picLocks noChangeAspect="1"/>
          </p:cNvPicPr>
          <p:nvPr/>
        </p:nvPicPr>
        <p:blipFill>
          <a:blip r:embed="rId8"/>
          <a:stretch>
            <a:fillRect/>
          </a:stretch>
        </p:blipFill>
        <p:spPr>
          <a:xfrm>
            <a:off x="3852191" y="2688323"/>
            <a:ext cx="2906948" cy="2070703"/>
          </a:xfrm>
          <a:prstGeom prst="rect">
            <a:avLst/>
          </a:prstGeom>
        </p:spPr>
      </p:pic>
    </p:spTree>
    <p:extLst>
      <p:ext uri="{BB962C8B-B14F-4D97-AF65-F5344CB8AC3E}">
        <p14:creationId xmlns:p14="http://schemas.microsoft.com/office/powerpoint/2010/main" val="3823038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AE434288-9C5B-42C5-B6D6-796A58EAB08A}"/>
              </a:ext>
            </a:extLst>
          </p:cNvPr>
          <p:cNvSpPr>
            <a:spLocks noGrp="1"/>
          </p:cNvSpPr>
          <p:nvPr>
            <p:ph type="body" sz="quarter" idx="11"/>
          </p:nvPr>
        </p:nvSpPr>
        <p:spPr/>
        <p:txBody>
          <a:bodyPr/>
          <a:lstStyle/>
          <a:p>
            <a:r>
              <a:rPr lang="en-US" altLang="zh-CN" b="1" dirty="0"/>
              <a:t>Part 02</a:t>
            </a:r>
            <a:endParaRPr lang="zh-CN" altLang="en-US" b="1" dirty="0"/>
          </a:p>
        </p:txBody>
      </p:sp>
      <p:sp>
        <p:nvSpPr>
          <p:cNvPr id="6" name="文本占位符 5">
            <a:extLst>
              <a:ext uri="{FF2B5EF4-FFF2-40B4-BE49-F238E27FC236}">
                <a16:creationId xmlns:a16="http://schemas.microsoft.com/office/drawing/2014/main" id="{6B673156-CE85-4364-A452-7D364A193C28}"/>
              </a:ext>
            </a:extLst>
          </p:cNvPr>
          <p:cNvSpPr>
            <a:spLocks noGrp="1"/>
          </p:cNvSpPr>
          <p:nvPr>
            <p:ph type="body" sz="quarter" idx="12"/>
          </p:nvPr>
        </p:nvSpPr>
        <p:spPr/>
        <p:txBody>
          <a:bodyPr/>
          <a:lstStyle/>
          <a:p>
            <a:r>
              <a:rPr lang="en-US" altLang="zh-CN" sz="4000" b="1" dirty="0"/>
              <a:t>Research</a:t>
            </a:r>
            <a:r>
              <a:rPr lang="en-US" altLang="zh-CN" sz="4000" dirty="0"/>
              <a:t> </a:t>
            </a:r>
            <a:r>
              <a:rPr lang="en-US" altLang="zh-CN" sz="4000" b="1" dirty="0"/>
              <a:t>Content</a:t>
            </a:r>
            <a:endParaRPr lang="zh-CN" altLang="en-US" sz="4000" b="1" dirty="0"/>
          </a:p>
        </p:txBody>
      </p:sp>
    </p:spTree>
    <p:extLst>
      <p:ext uri="{BB962C8B-B14F-4D97-AF65-F5344CB8AC3E}">
        <p14:creationId xmlns:p14="http://schemas.microsoft.com/office/powerpoint/2010/main" val="1638682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25678F42-3BB3-427C-B07C-CF92556F3B29}"/>
              </a:ext>
            </a:extLst>
          </p:cNvPr>
          <p:cNvSpPr>
            <a:spLocks noGrp="1"/>
          </p:cNvSpPr>
          <p:nvPr>
            <p:ph type="body" sz="quarter" idx="10"/>
          </p:nvPr>
        </p:nvSpPr>
        <p:spPr/>
        <p:txBody>
          <a:bodyPr/>
          <a:lstStyle/>
          <a:p>
            <a:r>
              <a:rPr lang="en-US" altLang="zh-CN" dirty="0"/>
              <a:t>Research Content</a:t>
            </a:r>
            <a:endParaRPr lang="zh-CN" altLang="en-US" dirty="0"/>
          </a:p>
        </p:txBody>
      </p:sp>
      <p:sp>
        <p:nvSpPr>
          <p:cNvPr id="6" name="文本框 5">
            <a:extLst>
              <a:ext uri="{FF2B5EF4-FFF2-40B4-BE49-F238E27FC236}">
                <a16:creationId xmlns:a16="http://schemas.microsoft.com/office/drawing/2014/main" id="{3B5E961C-F622-40CF-862D-96E3D2C3826A}"/>
              </a:ext>
            </a:extLst>
          </p:cNvPr>
          <p:cNvSpPr txBox="1"/>
          <p:nvPr/>
        </p:nvSpPr>
        <p:spPr>
          <a:xfrm>
            <a:off x="589720" y="4984091"/>
            <a:ext cx="11323864" cy="421269"/>
          </a:xfrm>
          <a:prstGeom prst="rect">
            <a:avLst/>
          </a:prstGeom>
          <a:noFill/>
        </p:spPr>
        <p:txBody>
          <a:bodyPr wrap="square" rtlCol="0">
            <a:spAutoFit/>
          </a:bodyPr>
          <a:lstStyle/>
          <a:p>
            <a:pPr>
              <a:lnSpc>
                <a:spcPct val="130000"/>
              </a:lnSpc>
            </a:pPr>
            <a:r>
              <a:rPr lang="en-US" altLang="zh-CN" dirty="0">
                <a:latin typeface="Arial" panose="020B0604020202020204" pitchFamily="34" charset="0"/>
              </a:rPr>
              <a:t>Program:</a:t>
            </a:r>
            <a:r>
              <a:rPr lang="zh-CN" altLang="en-US" dirty="0">
                <a:latin typeface="Arial" panose="020B0604020202020204" pitchFamily="34" charset="0"/>
              </a:rPr>
              <a:t> </a:t>
            </a:r>
            <a:r>
              <a:rPr lang="en-US" altLang="zh-CN" dirty="0">
                <a:latin typeface="Arial" panose="020B0604020202020204" pitchFamily="34" charset="0"/>
              </a:rPr>
              <a:t>TDPW (Time-Dependent ab initio package based on Plane Wave)</a:t>
            </a:r>
          </a:p>
        </p:txBody>
      </p:sp>
      <p:sp>
        <p:nvSpPr>
          <p:cNvPr id="13" name="文本框 12">
            <a:extLst>
              <a:ext uri="{FF2B5EF4-FFF2-40B4-BE49-F238E27FC236}">
                <a16:creationId xmlns:a16="http://schemas.microsoft.com/office/drawing/2014/main" id="{305E906C-57BC-40B3-864D-6868A45B31A6}"/>
              </a:ext>
            </a:extLst>
          </p:cNvPr>
          <p:cNvSpPr txBox="1"/>
          <p:nvPr/>
        </p:nvSpPr>
        <p:spPr>
          <a:xfrm>
            <a:off x="1320023" y="3171724"/>
            <a:ext cx="1537419" cy="369332"/>
          </a:xfrm>
          <a:prstGeom prst="rect">
            <a:avLst/>
          </a:prstGeom>
          <a:noFill/>
        </p:spPr>
        <p:txBody>
          <a:bodyPr wrap="square" rtlCol="0">
            <a:spAutoFit/>
          </a:bodyPr>
          <a:lstStyle/>
          <a:p>
            <a:r>
              <a:rPr lang="en-US" altLang="zh-CN" dirty="0">
                <a:latin typeface="Arial" panose="020B0604020202020204" pitchFamily="34" charset="0"/>
              </a:rPr>
              <a:t>L-Alanine</a:t>
            </a:r>
            <a:endParaRPr lang="zh-CN" altLang="en-US" dirty="0">
              <a:latin typeface="Arial" panose="020B0604020202020204" pitchFamily="34" charset="0"/>
            </a:endParaRPr>
          </a:p>
        </p:txBody>
      </p:sp>
      <p:sp>
        <p:nvSpPr>
          <p:cNvPr id="14" name="文本框 13">
            <a:extLst>
              <a:ext uri="{FF2B5EF4-FFF2-40B4-BE49-F238E27FC236}">
                <a16:creationId xmlns:a16="http://schemas.microsoft.com/office/drawing/2014/main" id="{357A8992-FF27-4B5B-A2B0-15AFB2FDF567}"/>
              </a:ext>
            </a:extLst>
          </p:cNvPr>
          <p:cNvSpPr txBox="1"/>
          <p:nvPr/>
        </p:nvSpPr>
        <p:spPr>
          <a:xfrm>
            <a:off x="4744122" y="3196250"/>
            <a:ext cx="2427097" cy="369332"/>
          </a:xfrm>
          <a:prstGeom prst="rect">
            <a:avLst/>
          </a:prstGeom>
          <a:noFill/>
        </p:spPr>
        <p:txBody>
          <a:bodyPr wrap="square" rtlCol="0">
            <a:spAutoFit/>
          </a:bodyPr>
          <a:lstStyle/>
          <a:p>
            <a:r>
              <a:rPr lang="en-US" altLang="zh-CN" dirty="0">
                <a:latin typeface="Arial" panose="020B0604020202020204" pitchFamily="34" charset="0"/>
              </a:rPr>
              <a:t>L-Phenylalanine</a:t>
            </a:r>
            <a:endParaRPr lang="zh-CN" altLang="en-US" dirty="0">
              <a:latin typeface="Arial" panose="020B0604020202020204" pitchFamily="34" charset="0"/>
            </a:endParaRPr>
          </a:p>
        </p:txBody>
      </p:sp>
      <p:sp>
        <p:nvSpPr>
          <p:cNvPr id="9" name="文本框 8">
            <a:extLst>
              <a:ext uri="{FF2B5EF4-FFF2-40B4-BE49-F238E27FC236}">
                <a16:creationId xmlns:a16="http://schemas.microsoft.com/office/drawing/2014/main" id="{7CD5F742-8C6E-814C-8D11-07773D006295}"/>
              </a:ext>
            </a:extLst>
          </p:cNvPr>
          <p:cNvSpPr txBox="1"/>
          <p:nvPr/>
        </p:nvSpPr>
        <p:spPr>
          <a:xfrm>
            <a:off x="8709921" y="3206384"/>
            <a:ext cx="2427098" cy="369332"/>
          </a:xfrm>
          <a:prstGeom prst="rect">
            <a:avLst/>
          </a:prstGeom>
          <a:noFill/>
        </p:spPr>
        <p:txBody>
          <a:bodyPr wrap="square" rtlCol="0">
            <a:spAutoFit/>
          </a:bodyPr>
          <a:lstStyle/>
          <a:p>
            <a:r>
              <a:rPr lang="en-US" altLang="zh-CN" dirty="0">
                <a:latin typeface="Arial" panose="020B0604020202020204" pitchFamily="34" charset="0"/>
              </a:rPr>
              <a:t>R-Thalidomide</a:t>
            </a:r>
            <a:endParaRPr lang="zh-CN" altLang="en-US" dirty="0">
              <a:latin typeface="Arial" panose="020B0604020202020204" pitchFamily="34" charset="0"/>
            </a:endParaRPr>
          </a:p>
        </p:txBody>
      </p:sp>
      <p:pic>
        <p:nvPicPr>
          <p:cNvPr id="2" name="图片 1">
            <a:extLst>
              <a:ext uri="{FF2B5EF4-FFF2-40B4-BE49-F238E27FC236}">
                <a16:creationId xmlns:a16="http://schemas.microsoft.com/office/drawing/2014/main" id="{2FE40132-BD85-2C44-9B2C-4A8A01708726}"/>
              </a:ext>
            </a:extLst>
          </p:cNvPr>
          <p:cNvPicPr>
            <a:picLocks noChangeAspect="1"/>
          </p:cNvPicPr>
          <p:nvPr/>
        </p:nvPicPr>
        <p:blipFill>
          <a:blip r:embed="rId3"/>
          <a:stretch>
            <a:fillRect/>
          </a:stretch>
        </p:blipFill>
        <p:spPr>
          <a:xfrm>
            <a:off x="883622" y="1023870"/>
            <a:ext cx="2118671" cy="1964249"/>
          </a:xfrm>
          <a:prstGeom prst="rect">
            <a:avLst/>
          </a:prstGeom>
        </p:spPr>
      </p:pic>
      <p:pic>
        <p:nvPicPr>
          <p:cNvPr id="3" name="图片 2">
            <a:extLst>
              <a:ext uri="{FF2B5EF4-FFF2-40B4-BE49-F238E27FC236}">
                <a16:creationId xmlns:a16="http://schemas.microsoft.com/office/drawing/2014/main" id="{9AF0D09B-FA70-7540-B955-5D62BAF8EF9B}"/>
              </a:ext>
            </a:extLst>
          </p:cNvPr>
          <p:cNvPicPr>
            <a:picLocks noChangeAspect="1"/>
          </p:cNvPicPr>
          <p:nvPr/>
        </p:nvPicPr>
        <p:blipFill>
          <a:blip r:embed="rId4"/>
          <a:stretch>
            <a:fillRect/>
          </a:stretch>
        </p:blipFill>
        <p:spPr>
          <a:xfrm>
            <a:off x="4421536" y="904602"/>
            <a:ext cx="2450651" cy="2272032"/>
          </a:xfrm>
          <a:prstGeom prst="rect">
            <a:avLst/>
          </a:prstGeom>
        </p:spPr>
      </p:pic>
      <p:pic>
        <p:nvPicPr>
          <p:cNvPr id="4" name="图片 3">
            <a:extLst>
              <a:ext uri="{FF2B5EF4-FFF2-40B4-BE49-F238E27FC236}">
                <a16:creationId xmlns:a16="http://schemas.microsoft.com/office/drawing/2014/main" id="{3F177597-895D-6B4D-AB56-23DC394B0A83}"/>
              </a:ext>
            </a:extLst>
          </p:cNvPr>
          <p:cNvPicPr>
            <a:picLocks noChangeAspect="1"/>
          </p:cNvPicPr>
          <p:nvPr/>
        </p:nvPicPr>
        <p:blipFill>
          <a:blip r:embed="rId5"/>
          <a:stretch>
            <a:fillRect/>
          </a:stretch>
        </p:blipFill>
        <p:spPr>
          <a:xfrm>
            <a:off x="7845173" y="983306"/>
            <a:ext cx="3565128" cy="2214132"/>
          </a:xfrm>
          <a:prstGeom prst="rect">
            <a:avLst/>
          </a:prstGeom>
        </p:spPr>
      </p:pic>
      <p:pic>
        <p:nvPicPr>
          <p:cNvPr id="16" name="图片 15">
            <a:extLst>
              <a:ext uri="{FF2B5EF4-FFF2-40B4-BE49-F238E27FC236}">
                <a16:creationId xmlns:a16="http://schemas.microsoft.com/office/drawing/2014/main" id="{A22F06E3-50DF-7D45-B8BD-6256787375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32540" y="3648719"/>
            <a:ext cx="1428750" cy="1066800"/>
          </a:xfrm>
          <a:prstGeom prst="rect">
            <a:avLst/>
          </a:prstGeom>
        </p:spPr>
      </p:pic>
      <p:pic>
        <p:nvPicPr>
          <p:cNvPr id="17" name="图片 16">
            <a:extLst>
              <a:ext uri="{FF2B5EF4-FFF2-40B4-BE49-F238E27FC236}">
                <a16:creationId xmlns:a16="http://schemas.microsoft.com/office/drawing/2014/main" id="{56E6EB98-C4B6-3D4D-9C0D-D9B42ACE1D6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41512" y="3648719"/>
            <a:ext cx="1859094" cy="1028699"/>
          </a:xfrm>
          <a:prstGeom prst="rect">
            <a:avLst/>
          </a:prstGeom>
        </p:spPr>
      </p:pic>
      <p:pic>
        <p:nvPicPr>
          <p:cNvPr id="7" name="图片 6">
            <a:extLst>
              <a:ext uri="{FF2B5EF4-FFF2-40B4-BE49-F238E27FC236}">
                <a16:creationId xmlns:a16="http://schemas.microsoft.com/office/drawing/2014/main" id="{56C205AC-D419-4749-806A-ABDF06823957}"/>
              </a:ext>
            </a:extLst>
          </p:cNvPr>
          <p:cNvPicPr>
            <a:picLocks noChangeAspect="1"/>
          </p:cNvPicPr>
          <p:nvPr/>
        </p:nvPicPr>
        <p:blipFill>
          <a:blip r:embed="rId8"/>
          <a:stretch>
            <a:fillRect/>
          </a:stretch>
        </p:blipFill>
        <p:spPr>
          <a:xfrm>
            <a:off x="8390124" y="3551100"/>
            <a:ext cx="2427097" cy="1360241"/>
          </a:xfrm>
          <a:prstGeom prst="rect">
            <a:avLst/>
          </a:prstGeom>
        </p:spPr>
      </p:pic>
      <p:sp>
        <p:nvSpPr>
          <p:cNvPr id="20" name="文本框 19">
            <a:extLst>
              <a:ext uri="{FF2B5EF4-FFF2-40B4-BE49-F238E27FC236}">
                <a16:creationId xmlns:a16="http://schemas.microsoft.com/office/drawing/2014/main" id="{0B16F75D-0795-8048-88A2-8D1175FFD6D5}"/>
              </a:ext>
            </a:extLst>
          </p:cNvPr>
          <p:cNvSpPr txBox="1"/>
          <p:nvPr/>
        </p:nvSpPr>
        <p:spPr>
          <a:xfrm>
            <a:off x="589720" y="5490136"/>
            <a:ext cx="11323864" cy="781368"/>
          </a:xfrm>
          <a:prstGeom prst="rect">
            <a:avLst/>
          </a:prstGeom>
          <a:noFill/>
        </p:spPr>
        <p:txBody>
          <a:bodyPr wrap="square" rtlCol="0">
            <a:spAutoFit/>
          </a:bodyPr>
          <a:lstStyle/>
          <a:p>
            <a:pPr>
              <a:lnSpc>
                <a:spcPct val="130000"/>
              </a:lnSpc>
            </a:pPr>
            <a:r>
              <a:rPr lang="en-US" altLang="zh-CN" dirty="0">
                <a:latin typeface="Arial" panose="020B0604020202020204" pitchFamily="34" charset="0"/>
              </a:rPr>
              <a:t>Purpose: Extend application scenarios of TDPW, test</a:t>
            </a:r>
            <a:r>
              <a:rPr lang="zh-CN" altLang="en-US" dirty="0">
                <a:latin typeface="Arial" panose="020B0604020202020204" pitchFamily="34" charset="0"/>
              </a:rPr>
              <a:t> </a:t>
            </a:r>
            <a:r>
              <a:rPr lang="en-US" altLang="zh-CN" dirty="0">
                <a:latin typeface="Arial" panose="020B0604020202020204" pitchFamily="34" charset="0"/>
              </a:rPr>
              <a:t>its</a:t>
            </a:r>
            <a:r>
              <a:rPr lang="zh-CN" altLang="en-US" dirty="0">
                <a:latin typeface="Arial" panose="020B0604020202020204" pitchFamily="34" charset="0"/>
              </a:rPr>
              <a:t> </a:t>
            </a:r>
            <a:r>
              <a:rPr lang="en-US" altLang="zh-CN" dirty="0">
                <a:latin typeface="Arial" panose="020B0604020202020204" pitchFamily="34" charset="0"/>
              </a:rPr>
              <a:t>universality</a:t>
            </a:r>
            <a:r>
              <a:rPr lang="zh-CN" altLang="en-US" dirty="0">
                <a:latin typeface="Arial" panose="020B0604020202020204" pitchFamily="34" charset="0"/>
              </a:rPr>
              <a:t> </a:t>
            </a:r>
            <a:r>
              <a:rPr lang="en-US" altLang="zh-CN" dirty="0">
                <a:latin typeface="Arial" panose="020B0604020202020204" pitchFamily="34" charset="0"/>
              </a:rPr>
              <a:t>of</a:t>
            </a:r>
            <a:r>
              <a:rPr lang="zh-CN" altLang="en-US" dirty="0">
                <a:latin typeface="Arial" panose="020B0604020202020204" pitchFamily="34" charset="0"/>
              </a:rPr>
              <a:t> </a:t>
            </a:r>
            <a:r>
              <a:rPr lang="en-US" altLang="zh-CN" dirty="0">
                <a:latin typeface="Arial" panose="020B0604020202020204" pitchFamily="34" charset="0"/>
              </a:rPr>
              <a:t>calculating</a:t>
            </a:r>
            <a:r>
              <a:rPr lang="zh-CN" altLang="en-US" dirty="0">
                <a:latin typeface="Arial" panose="020B0604020202020204" pitchFamily="34" charset="0"/>
              </a:rPr>
              <a:t> </a:t>
            </a:r>
            <a:r>
              <a:rPr lang="en-US" altLang="zh-CN" dirty="0">
                <a:latin typeface="Arial" panose="020B0604020202020204" pitchFamily="34" charset="0"/>
              </a:rPr>
              <a:t>ECD</a:t>
            </a:r>
            <a:r>
              <a:rPr lang="zh-CN" altLang="en-US" dirty="0">
                <a:latin typeface="Arial" panose="020B0604020202020204" pitchFamily="34" charset="0"/>
              </a:rPr>
              <a:t> </a:t>
            </a:r>
            <a:r>
              <a:rPr lang="en-US" altLang="zh-CN" dirty="0">
                <a:latin typeface="Arial" panose="020B0604020202020204" pitchFamily="34" charset="0"/>
              </a:rPr>
              <a:t>spectra</a:t>
            </a:r>
            <a:r>
              <a:rPr lang="zh-CN" altLang="en-US" dirty="0">
                <a:latin typeface="Arial" panose="020B0604020202020204" pitchFamily="34" charset="0"/>
              </a:rPr>
              <a:t> </a:t>
            </a:r>
            <a:r>
              <a:rPr lang="en-US" altLang="zh-CN" dirty="0">
                <a:latin typeface="Arial" panose="020B0604020202020204" pitchFamily="34" charset="0"/>
              </a:rPr>
              <a:t>of</a:t>
            </a:r>
            <a:r>
              <a:rPr lang="zh-CN" altLang="en-US" dirty="0">
                <a:latin typeface="Arial" panose="020B0604020202020204" pitchFamily="34" charset="0"/>
              </a:rPr>
              <a:t> </a:t>
            </a:r>
            <a:r>
              <a:rPr lang="en-US" altLang="zh-CN" dirty="0">
                <a:latin typeface="Arial" panose="020B0604020202020204" pitchFamily="34" charset="0"/>
              </a:rPr>
              <a:t>systems</a:t>
            </a:r>
            <a:r>
              <a:rPr lang="zh-CN" altLang="en-US" dirty="0">
                <a:latin typeface="Arial" panose="020B0604020202020204" pitchFamily="34" charset="0"/>
              </a:rPr>
              <a:t> </a:t>
            </a:r>
            <a:r>
              <a:rPr lang="en-US" altLang="zh-CN" dirty="0">
                <a:latin typeface="Arial" panose="020B0604020202020204" pitchFamily="34" charset="0"/>
              </a:rPr>
              <a:t>with</a:t>
            </a:r>
            <a:r>
              <a:rPr lang="zh-CN" altLang="en-US" dirty="0">
                <a:latin typeface="Arial" panose="020B0604020202020204" pitchFamily="34" charset="0"/>
              </a:rPr>
              <a:t> </a:t>
            </a:r>
            <a:r>
              <a:rPr lang="en-US" altLang="zh-CN" dirty="0">
                <a:latin typeface="Arial" panose="020B0604020202020204" pitchFamily="34" charset="0"/>
              </a:rPr>
              <a:t>different</a:t>
            </a:r>
            <a:r>
              <a:rPr lang="zh-CN" altLang="en-US" dirty="0">
                <a:latin typeface="Arial" panose="020B0604020202020204" pitchFamily="34" charset="0"/>
              </a:rPr>
              <a:t> </a:t>
            </a:r>
            <a:r>
              <a:rPr lang="en-US" altLang="zh-CN" dirty="0">
                <a:latin typeface="Arial" panose="020B0604020202020204" pitchFamily="34" charset="0"/>
              </a:rPr>
              <a:t>complexities,</a:t>
            </a:r>
            <a:r>
              <a:rPr lang="zh-CN" altLang="en-US" dirty="0">
                <a:latin typeface="Arial" panose="020B0604020202020204" pitchFamily="34" charset="0"/>
              </a:rPr>
              <a:t> </a:t>
            </a:r>
            <a:r>
              <a:rPr lang="en-US" altLang="zh-CN" dirty="0">
                <a:latin typeface="Arial" panose="020B0604020202020204" pitchFamily="34" charset="0"/>
              </a:rPr>
              <a:t>validate</a:t>
            </a:r>
            <a:r>
              <a:rPr lang="zh-CN" altLang="en-US" dirty="0">
                <a:latin typeface="Arial" panose="020B0604020202020204" pitchFamily="34" charset="0"/>
              </a:rPr>
              <a:t> </a:t>
            </a:r>
            <a:r>
              <a:rPr lang="en-US" altLang="zh-CN" dirty="0">
                <a:latin typeface="Arial" panose="020B0604020202020204" pitchFamily="34" charset="0"/>
              </a:rPr>
              <a:t>reliability</a:t>
            </a:r>
            <a:r>
              <a:rPr lang="zh-CN" altLang="en-US" dirty="0">
                <a:latin typeface="Arial" panose="020B0604020202020204" pitchFamily="34" charset="0"/>
              </a:rPr>
              <a:t> </a:t>
            </a:r>
            <a:r>
              <a:rPr lang="en-US" altLang="zh-CN" dirty="0">
                <a:latin typeface="Arial" panose="020B0604020202020204" pitchFamily="34" charset="0"/>
              </a:rPr>
              <a:t>of</a:t>
            </a:r>
            <a:r>
              <a:rPr lang="zh-CN" altLang="en-US" dirty="0">
                <a:latin typeface="Arial" panose="020B0604020202020204" pitchFamily="34" charset="0"/>
              </a:rPr>
              <a:t> </a:t>
            </a:r>
            <a:r>
              <a:rPr lang="en-US" altLang="zh-CN" dirty="0">
                <a:latin typeface="Arial" panose="020B0604020202020204" pitchFamily="34" charset="0"/>
              </a:rPr>
              <a:t>calculation</a:t>
            </a:r>
            <a:r>
              <a:rPr lang="zh-CN" altLang="en-US" dirty="0">
                <a:latin typeface="Arial" panose="020B0604020202020204" pitchFamily="34" charset="0"/>
              </a:rPr>
              <a:t> </a:t>
            </a:r>
            <a:r>
              <a:rPr lang="en-US" altLang="zh-CN" dirty="0">
                <a:latin typeface="Arial" panose="020B0604020202020204" pitchFamily="34" charset="0"/>
              </a:rPr>
              <a:t>results</a:t>
            </a:r>
            <a:r>
              <a:rPr lang="zh-CN" altLang="en-US" dirty="0">
                <a:latin typeface="Arial" panose="020B0604020202020204" pitchFamily="34" charset="0"/>
              </a:rPr>
              <a:t> </a:t>
            </a:r>
            <a:r>
              <a:rPr lang="en-US" altLang="zh-CN" dirty="0">
                <a:latin typeface="Arial" panose="020B0604020202020204" pitchFamily="34" charset="0"/>
              </a:rPr>
              <a:t>and</a:t>
            </a:r>
            <a:r>
              <a:rPr lang="zh-CN" altLang="en-US" dirty="0">
                <a:latin typeface="Arial" panose="020B0604020202020204" pitchFamily="34" charset="0"/>
              </a:rPr>
              <a:t> </a:t>
            </a:r>
            <a:r>
              <a:rPr lang="en-US" altLang="zh-CN" dirty="0">
                <a:latin typeface="Arial" panose="020B0604020202020204" pitchFamily="34" charset="0"/>
              </a:rPr>
              <a:t>theoretical</a:t>
            </a:r>
            <a:r>
              <a:rPr lang="zh-CN" altLang="en-US" dirty="0">
                <a:latin typeface="Arial" panose="020B0604020202020204" pitchFamily="34" charset="0"/>
              </a:rPr>
              <a:t> </a:t>
            </a:r>
            <a:r>
              <a:rPr lang="en-US" altLang="zh-CN" dirty="0">
                <a:latin typeface="Arial" panose="020B0604020202020204" pitchFamily="34" charset="0"/>
              </a:rPr>
              <a:t>method</a:t>
            </a:r>
          </a:p>
        </p:txBody>
      </p:sp>
    </p:spTree>
    <p:extLst>
      <p:ext uri="{BB962C8B-B14F-4D97-AF65-F5344CB8AC3E}">
        <p14:creationId xmlns:p14="http://schemas.microsoft.com/office/powerpoint/2010/main" val="2344649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5FF0485-9250-47AF-AD56-3FFA8EA4B6BD}"/>
              </a:ext>
            </a:extLst>
          </p:cNvPr>
          <p:cNvSpPr>
            <a:spLocks noGrp="1"/>
          </p:cNvSpPr>
          <p:nvPr>
            <p:ph type="body" sz="quarter" idx="11"/>
          </p:nvPr>
        </p:nvSpPr>
        <p:spPr/>
        <p:txBody>
          <a:bodyPr/>
          <a:lstStyle/>
          <a:p>
            <a:r>
              <a:rPr lang="en-US" altLang="zh-CN" b="1" dirty="0"/>
              <a:t>Part</a:t>
            </a:r>
            <a:r>
              <a:rPr lang="en-US" altLang="zh-CN" dirty="0"/>
              <a:t> </a:t>
            </a:r>
            <a:r>
              <a:rPr lang="en-US" altLang="zh-CN" b="1" dirty="0"/>
              <a:t>03</a:t>
            </a:r>
            <a:endParaRPr lang="zh-CN" altLang="en-US" b="1" dirty="0"/>
          </a:p>
        </p:txBody>
      </p:sp>
      <p:sp>
        <p:nvSpPr>
          <p:cNvPr id="3" name="文本占位符 2">
            <a:extLst>
              <a:ext uri="{FF2B5EF4-FFF2-40B4-BE49-F238E27FC236}">
                <a16:creationId xmlns:a16="http://schemas.microsoft.com/office/drawing/2014/main" id="{73CE7AD5-022D-4FBF-B390-49AC1365A4EE}"/>
              </a:ext>
            </a:extLst>
          </p:cNvPr>
          <p:cNvSpPr>
            <a:spLocks noGrp="1"/>
          </p:cNvSpPr>
          <p:nvPr>
            <p:ph type="body" sz="quarter" idx="12"/>
          </p:nvPr>
        </p:nvSpPr>
        <p:spPr>
          <a:xfrm>
            <a:off x="4842141" y="3212889"/>
            <a:ext cx="6538432" cy="600075"/>
          </a:xfrm>
        </p:spPr>
        <p:txBody>
          <a:bodyPr/>
          <a:lstStyle/>
          <a:p>
            <a:r>
              <a:rPr lang="en-US" altLang="zh-CN" sz="3600" b="1" dirty="0"/>
              <a:t>Method &amp; Results</a:t>
            </a:r>
            <a:endParaRPr lang="zh-CN" altLang="en-US" sz="3600" b="1" dirty="0"/>
          </a:p>
        </p:txBody>
      </p:sp>
    </p:spTree>
    <p:extLst>
      <p:ext uri="{BB962C8B-B14F-4D97-AF65-F5344CB8AC3E}">
        <p14:creationId xmlns:p14="http://schemas.microsoft.com/office/powerpoint/2010/main" val="375481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C07D32D-8198-411E-9BE1-661430B91B23}"/>
              </a:ext>
            </a:extLst>
          </p:cNvPr>
          <p:cNvSpPr>
            <a:spLocks noGrp="1"/>
          </p:cNvSpPr>
          <p:nvPr>
            <p:ph type="body" sz="quarter" idx="10"/>
          </p:nvPr>
        </p:nvSpPr>
        <p:spPr/>
        <p:txBody>
          <a:bodyPr/>
          <a:lstStyle/>
          <a:p>
            <a:r>
              <a:rPr lang="en-US" altLang="zh-CN" dirty="0"/>
              <a:t>Method</a:t>
            </a:r>
            <a:endParaRPr lang="zh-CN" altLang="en-US" dirty="0"/>
          </a:p>
        </p:txBody>
      </p:sp>
      <p:pic>
        <p:nvPicPr>
          <p:cNvPr id="23" name="图片 22">
            <a:extLst>
              <a:ext uri="{FF2B5EF4-FFF2-40B4-BE49-F238E27FC236}">
                <a16:creationId xmlns:a16="http://schemas.microsoft.com/office/drawing/2014/main" id="{D8977B3A-5132-504D-8A33-D16D64D36622}"/>
              </a:ext>
            </a:extLst>
          </p:cNvPr>
          <p:cNvPicPr>
            <a:picLocks noChangeAspect="1"/>
          </p:cNvPicPr>
          <p:nvPr/>
        </p:nvPicPr>
        <p:blipFill>
          <a:blip r:embed="rId3"/>
          <a:stretch>
            <a:fillRect/>
          </a:stretch>
        </p:blipFill>
        <p:spPr>
          <a:xfrm>
            <a:off x="3145966" y="827902"/>
            <a:ext cx="5331657" cy="5543862"/>
          </a:xfrm>
          <a:prstGeom prst="rect">
            <a:avLst/>
          </a:prstGeom>
        </p:spPr>
      </p:pic>
      <p:sp>
        <p:nvSpPr>
          <p:cNvPr id="5" name="文本框 4">
            <a:extLst>
              <a:ext uri="{FF2B5EF4-FFF2-40B4-BE49-F238E27FC236}">
                <a16:creationId xmlns:a16="http://schemas.microsoft.com/office/drawing/2014/main" id="{6020AD65-1ACF-F54D-A695-97E16B8922EA}"/>
              </a:ext>
            </a:extLst>
          </p:cNvPr>
          <p:cNvSpPr txBox="1"/>
          <p:nvPr/>
        </p:nvSpPr>
        <p:spPr>
          <a:xfrm>
            <a:off x="2405690" y="6515765"/>
            <a:ext cx="3844322" cy="246221"/>
          </a:xfrm>
          <a:prstGeom prst="rect">
            <a:avLst/>
          </a:prstGeom>
          <a:noFill/>
        </p:spPr>
        <p:txBody>
          <a:bodyPr wrap="none" rtlCol="0">
            <a:spAutoFit/>
          </a:bodyPr>
          <a:lstStyle/>
          <a:p>
            <a:r>
              <a:rPr lang="en-US" altLang="zh-CN" sz="1000" dirty="0" err="1">
                <a:latin typeface="Times New Roman" panose="02020603050405020304" pitchFamily="18" charset="0"/>
                <a:cs typeface="Times New Roman" panose="02020603050405020304" pitchFamily="18" charset="0"/>
              </a:rPr>
              <a:t>Pescitelli</a:t>
            </a:r>
            <a:r>
              <a:rPr lang="en-US" altLang="zh-CN" sz="1000" dirty="0">
                <a:latin typeface="Times New Roman" panose="02020603050405020304" pitchFamily="18" charset="0"/>
                <a:cs typeface="Times New Roman" panose="02020603050405020304" pitchFamily="18" charset="0"/>
              </a:rPr>
              <a:t> G, Bruhn T. Chirality Forum, 2016, 474(February): 466–474.</a:t>
            </a:r>
            <a:endParaRPr kumimoji="1" lang="zh-CN" altLang="en-US" sz="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14881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98F85999-119C-418E-8E5B-F43DE67F2B73}"/>
              </a:ext>
            </a:extLst>
          </p:cNvPr>
          <p:cNvSpPr>
            <a:spLocks noGrp="1"/>
          </p:cNvSpPr>
          <p:nvPr>
            <p:ph type="body" sz="quarter" idx="10"/>
          </p:nvPr>
        </p:nvSpPr>
        <p:spPr/>
        <p:txBody>
          <a:bodyPr/>
          <a:lstStyle/>
          <a:p>
            <a:r>
              <a:rPr lang="en-US" altLang="zh-CN" dirty="0"/>
              <a:t>Conformation Search/Analysis</a:t>
            </a:r>
            <a:endParaRPr lang="zh-CN" altLang="en-US" dirty="0"/>
          </a:p>
        </p:txBody>
      </p:sp>
      <p:pic>
        <p:nvPicPr>
          <p:cNvPr id="17" name="图片 16">
            <a:extLst>
              <a:ext uri="{FF2B5EF4-FFF2-40B4-BE49-F238E27FC236}">
                <a16:creationId xmlns:a16="http://schemas.microsoft.com/office/drawing/2014/main" id="{11B61AF9-9C1A-4000-81CC-390F9EF513FF}"/>
              </a:ext>
            </a:extLst>
          </p:cNvPr>
          <p:cNvPicPr>
            <a:picLocks noChangeAspect="1"/>
          </p:cNvPicPr>
          <p:nvPr/>
        </p:nvPicPr>
        <p:blipFill>
          <a:blip r:embed="rId3"/>
          <a:stretch>
            <a:fillRect/>
          </a:stretch>
        </p:blipFill>
        <p:spPr>
          <a:xfrm>
            <a:off x="7499251" y="5347730"/>
            <a:ext cx="2228850" cy="885825"/>
          </a:xfrm>
          <a:prstGeom prst="rect">
            <a:avLst/>
          </a:prstGeom>
        </p:spPr>
      </p:pic>
      <p:pic>
        <p:nvPicPr>
          <p:cNvPr id="7" name="图片 6">
            <a:extLst>
              <a:ext uri="{FF2B5EF4-FFF2-40B4-BE49-F238E27FC236}">
                <a16:creationId xmlns:a16="http://schemas.microsoft.com/office/drawing/2014/main" id="{4564AEB2-F93C-AD4F-9CF1-597DAA837507}"/>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83819" y="938750"/>
            <a:ext cx="6314689" cy="5333767"/>
          </a:xfrm>
          <a:prstGeom prst="rect">
            <a:avLst/>
          </a:prstGeom>
        </p:spPr>
      </p:pic>
      <p:sp>
        <p:nvSpPr>
          <p:cNvPr id="8" name="文本框 7">
            <a:extLst>
              <a:ext uri="{FF2B5EF4-FFF2-40B4-BE49-F238E27FC236}">
                <a16:creationId xmlns:a16="http://schemas.microsoft.com/office/drawing/2014/main" id="{E24BAE33-33AF-6542-92A4-2C0D0F8E38C8}"/>
              </a:ext>
            </a:extLst>
          </p:cNvPr>
          <p:cNvSpPr txBox="1"/>
          <p:nvPr/>
        </p:nvSpPr>
        <p:spPr>
          <a:xfrm>
            <a:off x="7442519" y="1046375"/>
            <a:ext cx="3391386" cy="4160050"/>
          </a:xfrm>
          <a:prstGeom prst="rect">
            <a:avLst/>
          </a:prstGeom>
          <a:noFill/>
        </p:spPr>
        <p:txBody>
          <a:bodyPr wrap="square" rtlCol="0">
            <a:spAutoFit/>
          </a:bodyPr>
          <a:lstStyle/>
          <a:p>
            <a:pPr>
              <a:lnSpc>
                <a:spcPct val="150000"/>
              </a:lnSpc>
            </a:pPr>
            <a:r>
              <a:rPr kumimoji="1" lang="en-US" altLang="zh-CN" dirty="0">
                <a:latin typeface="Arial" panose="020B0604020202020204" pitchFamily="34" charset="0"/>
              </a:rPr>
              <a:t>Spartan 14</a:t>
            </a:r>
          </a:p>
          <a:p>
            <a:pPr>
              <a:lnSpc>
                <a:spcPct val="150000"/>
              </a:lnSpc>
            </a:pPr>
            <a:endParaRPr kumimoji="1" lang="en-US" altLang="zh-CN" dirty="0">
              <a:latin typeface="Arial" panose="020B0604020202020204" pitchFamily="34" charset="0"/>
            </a:endParaRPr>
          </a:p>
          <a:p>
            <a:pPr>
              <a:lnSpc>
                <a:spcPct val="150000"/>
              </a:lnSpc>
            </a:pPr>
            <a:endParaRPr kumimoji="1" lang="en-US" altLang="zh-CN" dirty="0">
              <a:latin typeface="Arial" panose="020B0604020202020204" pitchFamily="34" charset="0"/>
            </a:endParaRPr>
          </a:p>
          <a:p>
            <a:pPr>
              <a:lnSpc>
                <a:spcPct val="150000"/>
              </a:lnSpc>
            </a:pPr>
            <a:endParaRPr kumimoji="1" lang="en-US" altLang="zh-CN" dirty="0">
              <a:latin typeface="Arial" panose="020B0604020202020204" pitchFamily="34" charset="0"/>
            </a:endParaRPr>
          </a:p>
          <a:p>
            <a:pPr>
              <a:lnSpc>
                <a:spcPct val="150000"/>
              </a:lnSpc>
            </a:pPr>
            <a:endParaRPr kumimoji="1" lang="en-US" altLang="zh-CN" dirty="0">
              <a:latin typeface="Arial" panose="020B0604020202020204" pitchFamily="34" charset="0"/>
            </a:endParaRPr>
          </a:p>
          <a:p>
            <a:pPr>
              <a:lnSpc>
                <a:spcPct val="150000"/>
              </a:lnSpc>
            </a:pPr>
            <a:r>
              <a:rPr kumimoji="1" lang="en-US" altLang="zh-CN" dirty="0">
                <a:latin typeface="Arial" panose="020B0604020202020204" pitchFamily="34" charset="0"/>
              </a:rPr>
              <a:t>Search Base:</a:t>
            </a:r>
          </a:p>
          <a:p>
            <a:pPr>
              <a:lnSpc>
                <a:spcPct val="200000"/>
              </a:lnSpc>
            </a:pPr>
            <a:r>
              <a:rPr kumimoji="1" lang="en-US" altLang="zh-CN" dirty="0">
                <a:latin typeface="Arial" panose="020B0604020202020204" pitchFamily="34" charset="0"/>
              </a:rPr>
              <a:t>  L-Alanine: 3*3*3 = 27</a:t>
            </a:r>
          </a:p>
          <a:p>
            <a:pPr>
              <a:lnSpc>
                <a:spcPct val="200000"/>
              </a:lnSpc>
            </a:pPr>
            <a:r>
              <a:rPr kumimoji="1" lang="en-US" altLang="zh-CN" dirty="0">
                <a:latin typeface="Arial" panose="020B0604020202020204" pitchFamily="34" charset="0"/>
              </a:rPr>
              <a:t>  L-Phenylalanine: 3*3*3 = 27</a:t>
            </a:r>
          </a:p>
          <a:p>
            <a:pPr>
              <a:lnSpc>
                <a:spcPct val="200000"/>
              </a:lnSpc>
            </a:pPr>
            <a:r>
              <a:rPr kumimoji="1" lang="en-US" altLang="zh-CN" dirty="0">
                <a:latin typeface="Arial" panose="020B0604020202020204" pitchFamily="34" charset="0"/>
              </a:rPr>
              <a:t>  R-Thalidomide: 6*2 = 12</a:t>
            </a:r>
          </a:p>
        </p:txBody>
      </p:sp>
      <p:sp>
        <p:nvSpPr>
          <p:cNvPr id="9" name="文本框 8">
            <a:extLst>
              <a:ext uri="{FF2B5EF4-FFF2-40B4-BE49-F238E27FC236}">
                <a16:creationId xmlns:a16="http://schemas.microsoft.com/office/drawing/2014/main" id="{308EC6BE-CFA5-1641-88CB-FF7F435E18B4}"/>
              </a:ext>
            </a:extLst>
          </p:cNvPr>
          <p:cNvSpPr txBox="1"/>
          <p:nvPr/>
        </p:nvSpPr>
        <p:spPr>
          <a:xfrm>
            <a:off x="7442519" y="1593801"/>
            <a:ext cx="3391386" cy="462819"/>
          </a:xfrm>
          <a:prstGeom prst="rect">
            <a:avLst/>
          </a:prstGeom>
          <a:noFill/>
        </p:spPr>
        <p:txBody>
          <a:bodyPr wrap="square" rtlCol="0">
            <a:spAutoFit/>
          </a:bodyPr>
          <a:lstStyle/>
          <a:p>
            <a:pPr>
              <a:lnSpc>
                <a:spcPct val="150000"/>
              </a:lnSpc>
            </a:pPr>
            <a:r>
              <a:rPr kumimoji="1" lang="en-US" altLang="zh-CN" dirty="0">
                <a:latin typeface="Arial" panose="020B0604020202020204" pitchFamily="34" charset="0"/>
              </a:rPr>
              <a:t>Hartree-</a:t>
            </a:r>
            <a:r>
              <a:rPr kumimoji="1" lang="en-US" altLang="zh-CN" dirty="0" err="1">
                <a:latin typeface="Arial" panose="020B0604020202020204" pitchFamily="34" charset="0"/>
              </a:rPr>
              <a:t>Fock</a:t>
            </a:r>
            <a:r>
              <a:rPr kumimoji="1" lang="en-US" altLang="zh-CN" dirty="0">
                <a:latin typeface="Arial" panose="020B0604020202020204" pitchFamily="34" charset="0"/>
              </a:rPr>
              <a:t>   3-21G</a:t>
            </a:r>
          </a:p>
        </p:txBody>
      </p:sp>
      <p:sp>
        <p:nvSpPr>
          <p:cNvPr id="10" name="文本框 9">
            <a:extLst>
              <a:ext uri="{FF2B5EF4-FFF2-40B4-BE49-F238E27FC236}">
                <a16:creationId xmlns:a16="http://schemas.microsoft.com/office/drawing/2014/main" id="{B81C28A2-56B5-784C-8BEF-D01F7E067AA9}"/>
              </a:ext>
            </a:extLst>
          </p:cNvPr>
          <p:cNvSpPr txBox="1"/>
          <p:nvPr/>
        </p:nvSpPr>
        <p:spPr>
          <a:xfrm>
            <a:off x="7442519" y="2141227"/>
            <a:ext cx="3391386" cy="462306"/>
          </a:xfrm>
          <a:prstGeom prst="rect">
            <a:avLst/>
          </a:prstGeom>
          <a:noFill/>
        </p:spPr>
        <p:txBody>
          <a:bodyPr wrap="square" rtlCol="0">
            <a:spAutoFit/>
          </a:bodyPr>
          <a:lstStyle/>
          <a:p>
            <a:pPr>
              <a:lnSpc>
                <a:spcPct val="150000"/>
              </a:lnSpc>
            </a:pPr>
            <a:r>
              <a:rPr kumimoji="1" lang="en-US" altLang="zh-CN" dirty="0">
                <a:latin typeface="Arial" panose="020B0604020202020204" pitchFamily="34" charset="0"/>
              </a:rPr>
              <a:t>@ 298 K</a:t>
            </a:r>
          </a:p>
        </p:txBody>
      </p:sp>
    </p:spTree>
    <p:extLst>
      <p:ext uri="{BB962C8B-B14F-4D97-AF65-F5344CB8AC3E}">
        <p14:creationId xmlns:p14="http://schemas.microsoft.com/office/powerpoint/2010/main" val="41220993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5B0A396-A9CF-4579-9AC8-AE5D33D60460}"/>
              </a:ext>
            </a:extLst>
          </p:cNvPr>
          <p:cNvSpPr>
            <a:spLocks noGrp="1"/>
          </p:cNvSpPr>
          <p:nvPr>
            <p:ph type="body" sz="quarter" idx="10"/>
          </p:nvPr>
        </p:nvSpPr>
        <p:spPr>
          <a:xfrm>
            <a:off x="684197" y="209665"/>
            <a:ext cx="7764064" cy="538877"/>
          </a:xfrm>
        </p:spPr>
        <p:txBody>
          <a:bodyPr/>
          <a:lstStyle/>
          <a:p>
            <a:r>
              <a:rPr lang="en-US" altLang="zh-CN" dirty="0"/>
              <a:t>Re-Optimization with VASP (DFT)</a:t>
            </a:r>
            <a:endParaRPr lang="zh-CN" altLang="en-US" dirty="0"/>
          </a:p>
        </p:txBody>
      </p:sp>
      <p:sp>
        <p:nvSpPr>
          <p:cNvPr id="4" name="文本框 3">
            <a:extLst>
              <a:ext uri="{FF2B5EF4-FFF2-40B4-BE49-F238E27FC236}">
                <a16:creationId xmlns:a16="http://schemas.microsoft.com/office/drawing/2014/main" id="{2B923703-929D-4847-9A04-ECBAEC6C849B}"/>
              </a:ext>
            </a:extLst>
          </p:cNvPr>
          <p:cNvSpPr txBox="1"/>
          <p:nvPr/>
        </p:nvSpPr>
        <p:spPr>
          <a:xfrm>
            <a:off x="6917581" y="1104175"/>
            <a:ext cx="3738716" cy="369332"/>
          </a:xfrm>
          <a:prstGeom prst="rect">
            <a:avLst/>
          </a:prstGeom>
          <a:noFill/>
        </p:spPr>
        <p:txBody>
          <a:bodyPr wrap="square" rtlCol="0">
            <a:spAutoFit/>
          </a:bodyPr>
          <a:lstStyle/>
          <a:p>
            <a:r>
              <a:rPr lang="en-US" altLang="zh-CN" dirty="0">
                <a:latin typeface="Arial" panose="020B0604020202020204" pitchFamily="34" charset="0"/>
              </a:rPr>
              <a:t>Energy</a:t>
            </a:r>
            <a:r>
              <a:rPr lang="zh-CN" altLang="en-US" dirty="0">
                <a:latin typeface="Arial" panose="020B0604020202020204" pitchFamily="34" charset="0"/>
              </a:rPr>
              <a:t> </a:t>
            </a:r>
            <a:r>
              <a:rPr lang="en-US" altLang="zh-CN" dirty="0">
                <a:latin typeface="Arial" panose="020B0604020202020204" pitchFamily="34" charset="0"/>
              </a:rPr>
              <a:t>Threshold ~ 3kcal/mol</a:t>
            </a:r>
            <a:endParaRPr lang="zh-CN" altLang="en-US" dirty="0">
              <a:latin typeface="Arial" panose="020B0604020202020204" pitchFamily="34" charset="0"/>
            </a:endParaRPr>
          </a:p>
        </p:txBody>
      </p:sp>
      <p:sp>
        <p:nvSpPr>
          <p:cNvPr id="6" name="文本框 5">
            <a:extLst>
              <a:ext uri="{FF2B5EF4-FFF2-40B4-BE49-F238E27FC236}">
                <a16:creationId xmlns:a16="http://schemas.microsoft.com/office/drawing/2014/main" id="{5FF7A37C-FC0F-48CD-AB79-2F3C2EB04F61}"/>
              </a:ext>
            </a:extLst>
          </p:cNvPr>
          <p:cNvSpPr txBox="1"/>
          <p:nvPr/>
        </p:nvSpPr>
        <p:spPr>
          <a:xfrm>
            <a:off x="6917581" y="1643178"/>
            <a:ext cx="3738716" cy="369332"/>
          </a:xfrm>
          <a:prstGeom prst="rect">
            <a:avLst/>
          </a:prstGeom>
          <a:noFill/>
        </p:spPr>
        <p:txBody>
          <a:bodyPr wrap="square" rtlCol="0">
            <a:spAutoFit/>
          </a:bodyPr>
          <a:lstStyle/>
          <a:p>
            <a:r>
              <a:rPr lang="en-US" altLang="zh-CN" dirty="0">
                <a:latin typeface="Arial" panose="020B0604020202020204" pitchFamily="34" charset="0"/>
              </a:rPr>
              <a:t>VASP 5.4.4</a:t>
            </a:r>
            <a:endParaRPr lang="zh-CN" altLang="en-US" dirty="0">
              <a:latin typeface="Arial" panose="020B0604020202020204" pitchFamily="34" charset="0"/>
            </a:endParaRPr>
          </a:p>
        </p:txBody>
      </p:sp>
      <p:sp>
        <p:nvSpPr>
          <p:cNvPr id="7" name="文本框 6">
            <a:extLst>
              <a:ext uri="{FF2B5EF4-FFF2-40B4-BE49-F238E27FC236}">
                <a16:creationId xmlns:a16="http://schemas.microsoft.com/office/drawing/2014/main" id="{25B283BD-68AC-459C-A80E-BF621959CFCB}"/>
              </a:ext>
            </a:extLst>
          </p:cNvPr>
          <p:cNvSpPr txBox="1"/>
          <p:nvPr/>
        </p:nvSpPr>
        <p:spPr>
          <a:xfrm>
            <a:off x="6917581" y="2182181"/>
            <a:ext cx="4579320" cy="369332"/>
          </a:xfrm>
          <a:prstGeom prst="rect">
            <a:avLst/>
          </a:prstGeom>
          <a:noFill/>
        </p:spPr>
        <p:txBody>
          <a:bodyPr wrap="square" rtlCol="0">
            <a:spAutoFit/>
          </a:bodyPr>
          <a:lstStyle/>
          <a:p>
            <a:r>
              <a:rPr lang="en-US" altLang="zh-CN" dirty="0">
                <a:latin typeface="Arial" panose="020B0604020202020204" pitchFamily="34" charset="0"/>
              </a:rPr>
              <a:t>DFT   PW   ENCUT = 400 eV</a:t>
            </a:r>
            <a:endParaRPr lang="zh-CN" altLang="en-US" dirty="0">
              <a:latin typeface="Arial" panose="020B0604020202020204" pitchFamily="34" charset="0"/>
            </a:endParaRPr>
          </a:p>
        </p:txBody>
      </p:sp>
      <p:sp>
        <p:nvSpPr>
          <p:cNvPr id="8" name="文本框 7">
            <a:extLst>
              <a:ext uri="{FF2B5EF4-FFF2-40B4-BE49-F238E27FC236}">
                <a16:creationId xmlns:a16="http://schemas.microsoft.com/office/drawing/2014/main" id="{331A8E6B-816A-47C0-9839-4FA3C27A4381}"/>
              </a:ext>
            </a:extLst>
          </p:cNvPr>
          <p:cNvSpPr txBox="1"/>
          <p:nvPr/>
        </p:nvSpPr>
        <p:spPr>
          <a:xfrm>
            <a:off x="6893761" y="3309034"/>
            <a:ext cx="1798983" cy="369332"/>
          </a:xfrm>
          <a:prstGeom prst="rect">
            <a:avLst/>
          </a:prstGeom>
          <a:noFill/>
        </p:spPr>
        <p:txBody>
          <a:bodyPr wrap="square" rtlCol="0">
            <a:spAutoFit/>
          </a:bodyPr>
          <a:lstStyle/>
          <a:p>
            <a:r>
              <a:rPr lang="en-US" altLang="zh-CN" dirty="0">
                <a:latin typeface="Arial" panose="020B0604020202020204" pitchFamily="34" charset="0"/>
              </a:rPr>
              <a:t>Grid</a:t>
            </a:r>
            <a:r>
              <a:rPr lang="zh-CN" altLang="en-US" dirty="0">
                <a:latin typeface="Arial" panose="020B0604020202020204" pitchFamily="34" charset="0"/>
              </a:rPr>
              <a:t> </a:t>
            </a:r>
            <a:r>
              <a:rPr lang="en-US" altLang="zh-CN" dirty="0">
                <a:latin typeface="Arial" panose="020B0604020202020204" pitchFamily="34" charset="0"/>
              </a:rPr>
              <a:t>Size:</a:t>
            </a:r>
          </a:p>
        </p:txBody>
      </p:sp>
      <mc:AlternateContent xmlns:mc="http://schemas.openxmlformats.org/markup-compatibility/2006">
        <mc:Choice xmlns:a14="http://schemas.microsoft.com/office/drawing/2010/main" Requires="a14">
          <p:sp>
            <p:nvSpPr>
              <p:cNvPr id="3" name="矩形 2">
                <a:extLst>
                  <a:ext uri="{FF2B5EF4-FFF2-40B4-BE49-F238E27FC236}">
                    <a16:creationId xmlns:a16="http://schemas.microsoft.com/office/drawing/2014/main" id="{3E3194C6-4F3F-9F40-ACD4-50DF3CF536BE}"/>
                  </a:ext>
                </a:extLst>
              </p:cNvPr>
              <p:cNvSpPr/>
              <p:nvPr/>
            </p:nvSpPr>
            <p:spPr>
              <a:xfrm>
                <a:off x="6871476" y="5684860"/>
                <a:ext cx="1854803" cy="4001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2000" i="1">
                          <a:latin typeface="Cambria Math" panose="02040503050406030204" pitchFamily="18" charset="0"/>
                        </a:rPr>
                        <m:t>𝐸</m:t>
                      </m:r>
                      <m:r>
                        <a:rPr lang="zh-CN" altLang="en-US" sz="2000" i="0">
                          <a:latin typeface="Cambria Math" panose="02040503050406030204" pitchFamily="18" charset="0"/>
                        </a:rPr>
                        <m:t>=</m:t>
                      </m:r>
                      <m:sSub>
                        <m:sSubPr>
                          <m:ctrlPr>
                            <a:rPr lang="zh-CN" altLang="en-US" sz="2000" i="1">
                              <a:solidFill>
                                <a:srgbClr val="836967"/>
                              </a:solidFill>
                              <a:latin typeface="Cambria Math" panose="02040503050406030204" pitchFamily="18" charset="0"/>
                            </a:rPr>
                          </m:ctrlPr>
                        </m:sSubPr>
                        <m:e>
                          <m:r>
                            <a:rPr lang="zh-CN" altLang="en-US" sz="2000" i="1">
                              <a:latin typeface="Cambria Math" panose="02040503050406030204" pitchFamily="18" charset="0"/>
                            </a:rPr>
                            <m:t>𝐸</m:t>
                          </m:r>
                        </m:e>
                        <m:sub>
                          <m:r>
                            <a:rPr lang="zh-CN" altLang="en-US" sz="2000" i="0">
                              <a:latin typeface="Cambria Math" panose="02040503050406030204" pitchFamily="18" charset="0"/>
                            </a:rPr>
                            <m:t>0</m:t>
                          </m:r>
                        </m:sub>
                      </m:sSub>
                      <m:r>
                        <a:rPr lang="zh-CN" altLang="en-US" sz="2000" i="0">
                          <a:latin typeface="Cambria Math" panose="02040503050406030204" pitchFamily="18" charset="0"/>
                        </a:rPr>
                        <m:t>+</m:t>
                      </m:r>
                      <m:sSub>
                        <m:sSubPr>
                          <m:ctrlPr>
                            <a:rPr lang="zh-CN" altLang="en-US" sz="2000" i="1">
                              <a:solidFill>
                                <a:srgbClr val="836967"/>
                              </a:solidFill>
                              <a:latin typeface="Cambria Math" panose="02040503050406030204" pitchFamily="18" charset="0"/>
                            </a:rPr>
                          </m:ctrlPr>
                        </m:sSubPr>
                        <m:e>
                          <m:r>
                            <a:rPr lang="zh-CN" altLang="en-US" sz="2000" i="1">
                              <a:latin typeface="Cambria Math" panose="02040503050406030204" pitchFamily="18" charset="0"/>
                            </a:rPr>
                            <m:t>𝐸</m:t>
                          </m:r>
                        </m:e>
                        <m:sub>
                          <m:r>
                            <a:rPr lang="zh-CN" altLang="en-US" sz="2000" i="1">
                              <a:latin typeface="Cambria Math" panose="02040503050406030204" pitchFamily="18" charset="0"/>
                            </a:rPr>
                            <m:t>𝑍𝑃𝐸</m:t>
                          </m:r>
                        </m:sub>
                      </m:sSub>
                    </m:oMath>
                  </m:oMathPara>
                </a14:m>
                <a:endParaRPr lang="zh-CN" altLang="en-US" sz="2000" dirty="0">
                  <a:latin typeface="Arial" panose="020B0604020202020204" pitchFamily="34" charset="0"/>
                </a:endParaRPr>
              </a:p>
            </p:txBody>
          </p:sp>
        </mc:Choice>
        <mc:Fallback>
          <p:sp>
            <p:nvSpPr>
              <p:cNvPr id="3" name="矩形 2">
                <a:extLst>
                  <a:ext uri="{FF2B5EF4-FFF2-40B4-BE49-F238E27FC236}">
                    <a16:creationId xmlns:a16="http://schemas.microsoft.com/office/drawing/2014/main" id="{3E3194C6-4F3F-9F40-ACD4-50DF3CF536BE}"/>
                  </a:ext>
                </a:extLst>
              </p:cNvPr>
              <p:cNvSpPr>
                <a:spLocks noRot="1" noChangeAspect="1" noMove="1" noResize="1" noEditPoints="1" noAdjustHandles="1" noChangeArrowheads="1" noChangeShapeType="1" noTextEdit="1"/>
              </p:cNvSpPr>
              <p:nvPr/>
            </p:nvSpPr>
            <p:spPr>
              <a:xfrm>
                <a:off x="6871476" y="5684860"/>
                <a:ext cx="1854803" cy="400110"/>
              </a:xfrm>
              <a:prstGeom prst="rect">
                <a:avLst/>
              </a:prstGeom>
              <a:blipFill>
                <a:blip r:embed="rId3"/>
                <a:stretch>
                  <a:fillRect/>
                </a:stretch>
              </a:blipFill>
            </p:spPr>
            <p:txBody>
              <a:bodyPr/>
              <a:lstStyle/>
              <a:p>
                <a:r>
                  <a:rPr lang="zh-CN" altLang="en-US">
                    <a:noFill/>
                  </a:rPr>
                  <a:t> </a:t>
                </a:r>
              </a:p>
            </p:txBody>
          </p:sp>
        </mc:Fallback>
      </mc:AlternateContent>
      <p:pic>
        <p:nvPicPr>
          <p:cNvPr id="10" name="图片 9">
            <a:extLst>
              <a:ext uri="{FF2B5EF4-FFF2-40B4-BE49-F238E27FC236}">
                <a16:creationId xmlns:a16="http://schemas.microsoft.com/office/drawing/2014/main" id="{A5CE1136-1048-FE47-804E-717F21BF3204}"/>
              </a:ext>
            </a:extLst>
          </p:cNvPr>
          <p:cNvPicPr>
            <a:picLocks noChangeAspect="1"/>
          </p:cNvPicPr>
          <p:nvPr/>
        </p:nvPicPr>
        <p:blipFill>
          <a:blip r:embed="rId4"/>
          <a:stretch>
            <a:fillRect/>
          </a:stretch>
        </p:blipFill>
        <p:spPr>
          <a:xfrm>
            <a:off x="619989" y="815853"/>
            <a:ext cx="2839339" cy="2824703"/>
          </a:xfrm>
          <a:prstGeom prst="rect">
            <a:avLst/>
          </a:prstGeom>
        </p:spPr>
      </p:pic>
      <p:pic>
        <p:nvPicPr>
          <p:cNvPr id="11" name="图片 10">
            <a:extLst>
              <a:ext uri="{FF2B5EF4-FFF2-40B4-BE49-F238E27FC236}">
                <a16:creationId xmlns:a16="http://schemas.microsoft.com/office/drawing/2014/main" id="{2749393B-1D82-8246-A9A4-C083D540F299}"/>
              </a:ext>
            </a:extLst>
          </p:cNvPr>
          <p:cNvPicPr>
            <a:picLocks noChangeAspect="1"/>
          </p:cNvPicPr>
          <p:nvPr/>
        </p:nvPicPr>
        <p:blipFill>
          <a:blip r:embed="rId5"/>
          <a:stretch>
            <a:fillRect/>
          </a:stretch>
        </p:blipFill>
        <p:spPr>
          <a:xfrm>
            <a:off x="3630949" y="850579"/>
            <a:ext cx="2804434" cy="2789978"/>
          </a:xfrm>
          <a:prstGeom prst="rect">
            <a:avLst/>
          </a:prstGeom>
        </p:spPr>
      </p:pic>
      <p:pic>
        <p:nvPicPr>
          <p:cNvPr id="13" name="图片 12">
            <a:extLst>
              <a:ext uri="{FF2B5EF4-FFF2-40B4-BE49-F238E27FC236}">
                <a16:creationId xmlns:a16="http://schemas.microsoft.com/office/drawing/2014/main" id="{0EAC0269-AADD-714F-A588-E6FB9715E529}"/>
              </a:ext>
            </a:extLst>
          </p:cNvPr>
          <p:cNvPicPr>
            <a:picLocks noChangeAspect="1"/>
          </p:cNvPicPr>
          <p:nvPr/>
        </p:nvPicPr>
        <p:blipFill>
          <a:blip r:embed="rId6"/>
          <a:stretch>
            <a:fillRect/>
          </a:stretch>
        </p:blipFill>
        <p:spPr>
          <a:xfrm>
            <a:off x="1759448" y="3678366"/>
            <a:ext cx="3351193" cy="2705677"/>
          </a:xfrm>
          <a:prstGeom prst="rect">
            <a:avLst/>
          </a:prstGeom>
        </p:spPr>
      </p:pic>
      <p:pic>
        <p:nvPicPr>
          <p:cNvPr id="14" name="图片 13">
            <a:extLst>
              <a:ext uri="{FF2B5EF4-FFF2-40B4-BE49-F238E27FC236}">
                <a16:creationId xmlns:a16="http://schemas.microsoft.com/office/drawing/2014/main" id="{74D9A334-41C1-9A48-93CD-B4F8A56E7FDE}"/>
              </a:ext>
            </a:extLst>
          </p:cNvPr>
          <p:cNvPicPr>
            <a:picLocks noChangeAspect="1"/>
          </p:cNvPicPr>
          <p:nvPr/>
        </p:nvPicPr>
        <p:blipFill>
          <a:blip r:embed="rId7"/>
          <a:stretch>
            <a:fillRect/>
          </a:stretch>
        </p:blipFill>
        <p:spPr>
          <a:xfrm>
            <a:off x="5110641" y="5398939"/>
            <a:ext cx="874974" cy="982663"/>
          </a:xfrm>
          <a:prstGeom prst="rect">
            <a:avLst/>
          </a:prstGeom>
        </p:spPr>
      </p:pic>
      <p:sp>
        <p:nvSpPr>
          <p:cNvPr id="15" name="文本框 14">
            <a:extLst>
              <a:ext uri="{FF2B5EF4-FFF2-40B4-BE49-F238E27FC236}">
                <a16:creationId xmlns:a16="http://schemas.microsoft.com/office/drawing/2014/main" id="{96302690-F38C-7D47-AF5E-CD3F01558FF9}"/>
              </a:ext>
            </a:extLst>
          </p:cNvPr>
          <p:cNvSpPr txBox="1"/>
          <p:nvPr/>
        </p:nvSpPr>
        <p:spPr>
          <a:xfrm>
            <a:off x="7005270" y="3810528"/>
            <a:ext cx="4982284" cy="369332"/>
          </a:xfrm>
          <a:prstGeom prst="rect">
            <a:avLst/>
          </a:prstGeom>
          <a:noFill/>
        </p:spPr>
        <p:txBody>
          <a:bodyPr wrap="square" rtlCol="0">
            <a:spAutoFit/>
          </a:bodyPr>
          <a:lstStyle/>
          <a:p>
            <a:r>
              <a:rPr lang="en-US" altLang="zh-CN" dirty="0">
                <a:latin typeface="Arial" panose="020B0604020202020204" pitchFamily="34" charset="0"/>
              </a:rPr>
              <a:t>L-Alanine:</a:t>
            </a:r>
            <a:r>
              <a:rPr lang="zh-CN" altLang="en-US" dirty="0">
                <a:latin typeface="Arial" panose="020B0604020202020204" pitchFamily="34" charset="0"/>
              </a:rPr>
              <a:t> </a:t>
            </a:r>
            <a:r>
              <a:rPr lang="en-US" altLang="zh-CN" dirty="0">
                <a:latin typeface="Arial" panose="020B0604020202020204" pitchFamily="34" charset="0"/>
              </a:rPr>
              <a:t>20Å</a:t>
            </a:r>
            <a:r>
              <a:rPr lang="zh-CN" altLang="en-US" dirty="0">
                <a:latin typeface="Arial" panose="020B0604020202020204" pitchFamily="34" charset="0"/>
              </a:rPr>
              <a:t> </a:t>
            </a:r>
            <a:r>
              <a:rPr lang="en-US" altLang="zh-CN" dirty="0">
                <a:latin typeface="Arial" panose="020B0604020202020204" pitchFamily="34" charset="0"/>
              </a:rPr>
              <a:t>*</a:t>
            </a:r>
            <a:r>
              <a:rPr lang="zh-CN" altLang="en-US" dirty="0">
                <a:latin typeface="Arial" panose="020B0604020202020204" pitchFamily="34" charset="0"/>
              </a:rPr>
              <a:t> </a:t>
            </a:r>
            <a:r>
              <a:rPr lang="en-US" altLang="zh-CN" dirty="0">
                <a:latin typeface="Arial" panose="020B0604020202020204" pitchFamily="34" charset="0"/>
              </a:rPr>
              <a:t>20Å</a:t>
            </a:r>
            <a:r>
              <a:rPr lang="zh-CN" altLang="en-US" dirty="0">
                <a:latin typeface="Arial" panose="020B0604020202020204" pitchFamily="34" charset="0"/>
              </a:rPr>
              <a:t> </a:t>
            </a:r>
            <a:r>
              <a:rPr lang="en-US" altLang="zh-CN" dirty="0">
                <a:latin typeface="Arial" panose="020B0604020202020204" pitchFamily="34" charset="0"/>
              </a:rPr>
              <a:t>*</a:t>
            </a:r>
            <a:r>
              <a:rPr lang="zh-CN" altLang="en-US" dirty="0">
                <a:latin typeface="Arial" panose="020B0604020202020204" pitchFamily="34" charset="0"/>
              </a:rPr>
              <a:t> </a:t>
            </a:r>
            <a:r>
              <a:rPr lang="en-US" altLang="zh-CN" dirty="0">
                <a:latin typeface="Arial" panose="020B0604020202020204" pitchFamily="34" charset="0"/>
              </a:rPr>
              <a:t>20Å</a:t>
            </a:r>
          </a:p>
        </p:txBody>
      </p:sp>
      <p:sp>
        <p:nvSpPr>
          <p:cNvPr id="16" name="文本框 15">
            <a:extLst>
              <a:ext uri="{FF2B5EF4-FFF2-40B4-BE49-F238E27FC236}">
                <a16:creationId xmlns:a16="http://schemas.microsoft.com/office/drawing/2014/main" id="{6E448977-3BA1-294F-8663-75E2BD4DD1E9}"/>
              </a:ext>
            </a:extLst>
          </p:cNvPr>
          <p:cNvSpPr txBox="1"/>
          <p:nvPr/>
        </p:nvSpPr>
        <p:spPr>
          <a:xfrm>
            <a:off x="7005270" y="4461800"/>
            <a:ext cx="4982284" cy="369332"/>
          </a:xfrm>
          <a:prstGeom prst="rect">
            <a:avLst/>
          </a:prstGeom>
          <a:noFill/>
        </p:spPr>
        <p:txBody>
          <a:bodyPr wrap="square" rtlCol="0">
            <a:spAutoFit/>
          </a:bodyPr>
          <a:lstStyle/>
          <a:p>
            <a:r>
              <a:rPr lang="en-US" altLang="zh-CN" dirty="0">
                <a:latin typeface="Arial" panose="020B0604020202020204" pitchFamily="34" charset="0"/>
              </a:rPr>
              <a:t>L-Phenylalanine:</a:t>
            </a:r>
            <a:r>
              <a:rPr lang="zh-CN" altLang="en-US" dirty="0">
                <a:latin typeface="Arial" panose="020B0604020202020204" pitchFamily="34" charset="0"/>
              </a:rPr>
              <a:t> </a:t>
            </a:r>
            <a:r>
              <a:rPr lang="en-US" altLang="zh-CN" dirty="0">
                <a:latin typeface="Arial" panose="020B0604020202020204" pitchFamily="34" charset="0"/>
              </a:rPr>
              <a:t>20Å</a:t>
            </a:r>
            <a:r>
              <a:rPr lang="zh-CN" altLang="en-US" dirty="0">
                <a:latin typeface="Arial" panose="020B0604020202020204" pitchFamily="34" charset="0"/>
              </a:rPr>
              <a:t> </a:t>
            </a:r>
            <a:r>
              <a:rPr lang="en-US" altLang="zh-CN" dirty="0">
                <a:latin typeface="Arial" panose="020B0604020202020204" pitchFamily="34" charset="0"/>
              </a:rPr>
              <a:t>*</a:t>
            </a:r>
            <a:r>
              <a:rPr lang="zh-CN" altLang="en-US" dirty="0">
                <a:latin typeface="Arial" panose="020B0604020202020204" pitchFamily="34" charset="0"/>
              </a:rPr>
              <a:t> </a:t>
            </a:r>
            <a:r>
              <a:rPr lang="en-US" altLang="zh-CN" dirty="0">
                <a:latin typeface="Arial" panose="020B0604020202020204" pitchFamily="34" charset="0"/>
              </a:rPr>
              <a:t>20Å</a:t>
            </a:r>
            <a:r>
              <a:rPr lang="zh-CN" altLang="en-US" dirty="0">
                <a:latin typeface="Arial" panose="020B0604020202020204" pitchFamily="34" charset="0"/>
              </a:rPr>
              <a:t> </a:t>
            </a:r>
            <a:r>
              <a:rPr lang="en-US" altLang="zh-CN" dirty="0">
                <a:latin typeface="Arial" panose="020B0604020202020204" pitchFamily="34" charset="0"/>
              </a:rPr>
              <a:t>*</a:t>
            </a:r>
            <a:r>
              <a:rPr lang="zh-CN" altLang="en-US" dirty="0">
                <a:latin typeface="Arial" panose="020B0604020202020204" pitchFamily="34" charset="0"/>
              </a:rPr>
              <a:t> </a:t>
            </a:r>
            <a:r>
              <a:rPr lang="en-US" altLang="zh-CN" dirty="0">
                <a:latin typeface="Arial" panose="020B0604020202020204" pitchFamily="34" charset="0"/>
              </a:rPr>
              <a:t>20Å</a:t>
            </a:r>
          </a:p>
        </p:txBody>
      </p:sp>
      <p:sp>
        <p:nvSpPr>
          <p:cNvPr id="17" name="文本框 16">
            <a:extLst>
              <a:ext uri="{FF2B5EF4-FFF2-40B4-BE49-F238E27FC236}">
                <a16:creationId xmlns:a16="http://schemas.microsoft.com/office/drawing/2014/main" id="{F9DFF67D-47A4-4244-9570-3246E104DC81}"/>
              </a:ext>
            </a:extLst>
          </p:cNvPr>
          <p:cNvSpPr txBox="1"/>
          <p:nvPr/>
        </p:nvSpPr>
        <p:spPr>
          <a:xfrm>
            <a:off x="7005270" y="5113072"/>
            <a:ext cx="4982284" cy="369332"/>
          </a:xfrm>
          <a:prstGeom prst="rect">
            <a:avLst/>
          </a:prstGeom>
          <a:noFill/>
        </p:spPr>
        <p:txBody>
          <a:bodyPr wrap="square" rtlCol="0">
            <a:spAutoFit/>
          </a:bodyPr>
          <a:lstStyle/>
          <a:p>
            <a:r>
              <a:rPr lang="en-US" altLang="zh-CN" dirty="0">
                <a:latin typeface="Arial" panose="020B0604020202020204" pitchFamily="34" charset="0"/>
              </a:rPr>
              <a:t>R-Thalidomide:</a:t>
            </a:r>
            <a:r>
              <a:rPr lang="zh-CN" altLang="en-US" dirty="0">
                <a:latin typeface="Arial" panose="020B0604020202020204" pitchFamily="34" charset="0"/>
              </a:rPr>
              <a:t> </a:t>
            </a:r>
            <a:r>
              <a:rPr lang="en-US" altLang="zh-CN" dirty="0">
                <a:latin typeface="Arial" panose="020B0604020202020204" pitchFamily="34" charset="0"/>
              </a:rPr>
              <a:t>25Å</a:t>
            </a:r>
            <a:r>
              <a:rPr lang="zh-CN" altLang="en-US" dirty="0">
                <a:latin typeface="Arial" panose="020B0604020202020204" pitchFamily="34" charset="0"/>
              </a:rPr>
              <a:t> </a:t>
            </a:r>
            <a:r>
              <a:rPr lang="en-US" altLang="zh-CN" dirty="0">
                <a:latin typeface="Arial" panose="020B0604020202020204" pitchFamily="34" charset="0"/>
              </a:rPr>
              <a:t>*</a:t>
            </a:r>
            <a:r>
              <a:rPr lang="zh-CN" altLang="en-US" dirty="0">
                <a:latin typeface="Arial" panose="020B0604020202020204" pitchFamily="34" charset="0"/>
              </a:rPr>
              <a:t> </a:t>
            </a:r>
            <a:r>
              <a:rPr lang="en-US" altLang="zh-CN" dirty="0">
                <a:latin typeface="Arial" panose="020B0604020202020204" pitchFamily="34" charset="0"/>
              </a:rPr>
              <a:t>20Å</a:t>
            </a:r>
            <a:r>
              <a:rPr lang="zh-CN" altLang="en-US" dirty="0">
                <a:latin typeface="Arial" panose="020B0604020202020204" pitchFamily="34" charset="0"/>
              </a:rPr>
              <a:t> </a:t>
            </a:r>
            <a:r>
              <a:rPr lang="en-US" altLang="zh-CN" dirty="0">
                <a:latin typeface="Arial" panose="020B0604020202020204" pitchFamily="34" charset="0"/>
              </a:rPr>
              <a:t>*</a:t>
            </a:r>
            <a:r>
              <a:rPr lang="zh-CN" altLang="en-US" dirty="0">
                <a:latin typeface="Arial" panose="020B0604020202020204" pitchFamily="34" charset="0"/>
              </a:rPr>
              <a:t> </a:t>
            </a:r>
            <a:r>
              <a:rPr lang="en-US" altLang="zh-CN" dirty="0">
                <a:latin typeface="Arial" panose="020B0604020202020204" pitchFamily="34" charset="0"/>
              </a:rPr>
              <a:t>20Å</a:t>
            </a:r>
          </a:p>
        </p:txBody>
      </p:sp>
      <p:sp>
        <p:nvSpPr>
          <p:cNvPr id="18" name="文本框 17">
            <a:extLst>
              <a:ext uri="{FF2B5EF4-FFF2-40B4-BE49-F238E27FC236}">
                <a16:creationId xmlns:a16="http://schemas.microsoft.com/office/drawing/2014/main" id="{1D9F34EF-6499-D847-86DC-2C43E85FCFA6}"/>
              </a:ext>
            </a:extLst>
          </p:cNvPr>
          <p:cNvSpPr txBox="1"/>
          <p:nvPr/>
        </p:nvSpPr>
        <p:spPr>
          <a:xfrm>
            <a:off x="6917580" y="2716231"/>
            <a:ext cx="1939733" cy="369332"/>
          </a:xfrm>
          <a:prstGeom prst="rect">
            <a:avLst/>
          </a:prstGeom>
          <a:noFill/>
        </p:spPr>
        <p:txBody>
          <a:bodyPr wrap="square" rtlCol="0">
            <a:spAutoFit/>
          </a:bodyPr>
          <a:lstStyle/>
          <a:p>
            <a:r>
              <a:rPr lang="en-US" altLang="zh-CN" dirty="0">
                <a:latin typeface="Arial" panose="020B0604020202020204" pitchFamily="34" charset="0"/>
              </a:rPr>
              <a:t>PAW_PBE</a:t>
            </a:r>
            <a:endParaRPr lang="zh-CN" altLang="en-US" dirty="0">
              <a:latin typeface="Arial" panose="020B0604020202020204" pitchFamily="34" charset="0"/>
            </a:endParaRPr>
          </a:p>
        </p:txBody>
      </p:sp>
    </p:spTree>
    <p:extLst>
      <p:ext uri="{BB962C8B-B14F-4D97-AF65-F5344CB8AC3E}">
        <p14:creationId xmlns:p14="http://schemas.microsoft.com/office/powerpoint/2010/main" val="8720793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963FCF6-76DF-49A1-921F-7CF66AFB8285}"/>
              </a:ext>
            </a:extLst>
          </p:cNvPr>
          <p:cNvSpPr>
            <a:spLocks noGrp="1"/>
          </p:cNvSpPr>
          <p:nvPr>
            <p:ph type="body" sz="quarter" idx="10"/>
          </p:nvPr>
        </p:nvSpPr>
        <p:spPr/>
        <p:txBody>
          <a:bodyPr/>
          <a:lstStyle/>
          <a:p>
            <a:r>
              <a:rPr lang="en-US" altLang="zh-CN" dirty="0"/>
              <a:t>ECD Calculation</a:t>
            </a:r>
            <a:endParaRPr lang="zh-CN" altLang="en-US" dirty="0"/>
          </a:p>
        </p:txBody>
      </p:sp>
      <p:sp>
        <p:nvSpPr>
          <p:cNvPr id="13" name="文本框 12">
            <a:extLst>
              <a:ext uri="{FF2B5EF4-FFF2-40B4-BE49-F238E27FC236}">
                <a16:creationId xmlns:a16="http://schemas.microsoft.com/office/drawing/2014/main" id="{208ACBAB-B9FB-0942-9A62-BB2C024889E5}"/>
              </a:ext>
            </a:extLst>
          </p:cNvPr>
          <p:cNvSpPr txBox="1"/>
          <p:nvPr/>
        </p:nvSpPr>
        <p:spPr>
          <a:xfrm>
            <a:off x="2405690" y="6411591"/>
            <a:ext cx="6170279" cy="449354"/>
          </a:xfrm>
          <a:prstGeom prst="rect">
            <a:avLst/>
          </a:prstGeom>
          <a:noFill/>
        </p:spPr>
        <p:txBody>
          <a:bodyPr wrap="none" rtlCol="0">
            <a:spAutoFit/>
          </a:bodyPr>
          <a:lstStyle/>
          <a:p>
            <a:r>
              <a:rPr lang="en-US" altLang="zh-CN" sz="1000" dirty="0" err="1">
                <a:latin typeface="Times New Roman" panose="02020603050405020304" pitchFamily="18" charset="0"/>
                <a:cs typeface="Times New Roman" panose="02020603050405020304" pitchFamily="18" charset="0"/>
              </a:rPr>
              <a:t>Makkonen</a:t>
            </a:r>
            <a:r>
              <a:rPr lang="en-US" altLang="zh-CN" sz="1000" dirty="0">
                <a:latin typeface="Times New Roman" panose="02020603050405020304" pitchFamily="18" charset="0"/>
                <a:cs typeface="Times New Roman" panose="02020603050405020304" pitchFamily="18" charset="0"/>
              </a:rPr>
              <a:t> E, Rossi T P, Larsen A H, et al. The Journal of Chemical Physics, 2021, 154(11): 114102.</a:t>
            </a:r>
          </a:p>
          <a:p>
            <a:pPr>
              <a:lnSpc>
                <a:spcPct val="150000"/>
              </a:lnSpc>
            </a:pPr>
            <a:r>
              <a:rPr lang="en-US" altLang="zh-CN" sz="1000" dirty="0">
                <a:latin typeface="Times New Roman" panose="02020603050405020304" pitchFamily="18" charset="0"/>
                <a:cs typeface="Times New Roman" panose="02020603050405020304" pitchFamily="18" charset="0"/>
              </a:rPr>
              <a:t>Varsano D, Espinosa-Leal L A, Andrade X, et al. Physical Chemistry Chemical Physics, 2009, 11(22): 4481–4489.  </a:t>
            </a:r>
            <a:endParaRPr kumimoji="1" lang="zh-CN" altLang="en-US" sz="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矩形 2">
                <a:extLst>
                  <a:ext uri="{FF2B5EF4-FFF2-40B4-BE49-F238E27FC236}">
                    <a16:creationId xmlns:a16="http://schemas.microsoft.com/office/drawing/2014/main" id="{6D0EA40E-2DA3-D141-A2DA-8BA9B9FE2FF3}"/>
                  </a:ext>
                </a:extLst>
              </p:cNvPr>
              <p:cNvSpPr/>
              <p:nvPr/>
            </p:nvSpPr>
            <p:spPr>
              <a:xfrm>
                <a:off x="684197" y="865349"/>
                <a:ext cx="2610651" cy="68262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𝑝</m:t>
                          </m:r>
                        </m:e>
                      </m:acc>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0">
                          <a:latin typeface="Cambria Math" panose="02040503050406030204" pitchFamily="18" charset="0"/>
                        </a:rPr>
                        <m:t>=</m:t>
                      </m:r>
                      <m:r>
                        <a:rPr lang="zh-CN" altLang="en-US" b="1" i="1">
                          <a:latin typeface="Cambria Math" panose="02040503050406030204" pitchFamily="18" charset="0"/>
                        </a:rPr>
                        <m:t>𝜶</m:t>
                      </m:r>
                      <m:acc>
                        <m:accPr>
                          <m:chr m:val="⃗"/>
                          <m:ctrlPr>
                            <a:rPr lang="zh-CN" altLang="en-US" b="1" i="1">
                              <a:solidFill>
                                <a:srgbClr val="836967"/>
                              </a:solidFill>
                              <a:latin typeface="Cambria Math" panose="02040503050406030204" pitchFamily="18" charset="0"/>
                            </a:rPr>
                          </m:ctrlPr>
                        </m:accPr>
                        <m:e>
                          <m:r>
                            <a:rPr lang="zh-CN" altLang="en-US" b="0" i="1">
                              <a:latin typeface="Cambria Math" panose="02040503050406030204" pitchFamily="18" charset="0"/>
                            </a:rPr>
                            <m:t>𝐸</m:t>
                          </m:r>
                        </m:e>
                      </m:acc>
                      <m:d>
                        <m:dPr>
                          <m:ctrlPr>
                            <a:rPr lang="zh-CN" altLang="en-US" b="1" i="1">
                              <a:solidFill>
                                <a:srgbClr val="836967"/>
                              </a:solidFill>
                              <a:latin typeface="Cambria Math" panose="02040503050406030204" pitchFamily="18" charset="0"/>
                            </a:rPr>
                          </m:ctrlPr>
                        </m:dPr>
                        <m:e>
                          <m:r>
                            <a:rPr lang="zh-CN" altLang="en-US" b="0" i="1">
                              <a:latin typeface="Cambria Math" panose="02040503050406030204" pitchFamily="18" charset="0"/>
                            </a:rPr>
                            <m:t>𝑡</m:t>
                          </m:r>
                        </m:e>
                      </m:d>
                      <m:r>
                        <a:rPr lang="zh-CN" altLang="en-US" b="0" i="0">
                          <a:latin typeface="Cambria Math" panose="02040503050406030204" pitchFamily="18" charset="0"/>
                        </a:rPr>
                        <m:t>−</m:t>
                      </m:r>
                      <m:f>
                        <m:fPr>
                          <m:ctrlPr>
                            <a:rPr lang="zh-CN" altLang="en-US" b="0" i="1">
                              <a:solidFill>
                                <a:srgbClr val="836967"/>
                              </a:solidFill>
                              <a:latin typeface="Cambria Math" panose="02040503050406030204" pitchFamily="18" charset="0"/>
                            </a:rPr>
                          </m:ctrlPr>
                        </m:fPr>
                        <m:num>
                          <m:r>
                            <a:rPr lang="zh-CN" altLang="en-US" b="1" i="1">
                              <a:latin typeface="Cambria Math" panose="02040503050406030204" pitchFamily="18" charset="0"/>
                            </a:rPr>
                            <m:t>𝜷</m:t>
                          </m:r>
                        </m:num>
                        <m:den>
                          <m:r>
                            <a:rPr lang="zh-CN" altLang="en-US" b="0" i="1">
                              <a:latin typeface="Cambria Math" panose="02040503050406030204" pitchFamily="18" charset="0"/>
                            </a:rPr>
                            <m:t>𝑐</m:t>
                          </m:r>
                        </m:den>
                      </m:f>
                      <m:f>
                        <m:fPr>
                          <m:ctrlPr>
                            <a:rPr lang="zh-CN" altLang="en-US" b="0" i="1">
                              <a:solidFill>
                                <a:srgbClr val="836967"/>
                              </a:solidFill>
                              <a:latin typeface="Cambria Math" panose="02040503050406030204" pitchFamily="18" charset="0"/>
                            </a:rPr>
                          </m:ctrlPr>
                        </m:fPr>
                        <m:num>
                          <m:r>
                            <a:rPr lang="zh-CN" altLang="en-US" b="0" i="0">
                              <a:latin typeface="Cambria Math" panose="02040503050406030204" pitchFamily="18" charset="0"/>
                            </a:rPr>
                            <m:t>𝜕</m:t>
                          </m:r>
                          <m:acc>
                            <m:accPr>
                              <m:chr m:val="⃗"/>
                              <m:ctrlPr>
                                <a:rPr lang="zh-CN" altLang="en-US" b="0" i="1">
                                  <a:solidFill>
                                    <a:srgbClr val="836967"/>
                                  </a:solidFill>
                                  <a:latin typeface="Cambria Math" panose="02040503050406030204" pitchFamily="18" charset="0"/>
                                </a:rPr>
                              </m:ctrlPr>
                            </m:accPr>
                            <m:e>
                              <m:r>
                                <a:rPr lang="zh-CN" altLang="en-US" b="0" i="1">
                                  <a:latin typeface="Cambria Math" panose="02040503050406030204" pitchFamily="18" charset="0"/>
                                </a:rPr>
                                <m:t>𝐵</m:t>
                              </m:r>
                            </m:e>
                          </m:acc>
                          <m:d>
                            <m:dPr>
                              <m:ctrlPr>
                                <a:rPr lang="zh-CN" altLang="en-US" b="0" i="1">
                                  <a:solidFill>
                                    <a:srgbClr val="836967"/>
                                  </a:solidFill>
                                  <a:latin typeface="Cambria Math" panose="02040503050406030204" pitchFamily="18" charset="0"/>
                                </a:rPr>
                              </m:ctrlPr>
                            </m:dPr>
                            <m:e>
                              <m:r>
                                <a:rPr lang="zh-CN" altLang="en-US" b="0" i="1">
                                  <a:latin typeface="Cambria Math" panose="02040503050406030204" pitchFamily="18" charset="0"/>
                                </a:rPr>
                                <m:t>𝑡</m:t>
                              </m:r>
                            </m:e>
                          </m:d>
                        </m:num>
                        <m:den>
                          <m:r>
                            <a:rPr lang="zh-CN" altLang="en-US" b="0" i="0">
                              <a:latin typeface="Cambria Math" panose="02040503050406030204" pitchFamily="18" charset="0"/>
                            </a:rPr>
                            <m:t>𝜕</m:t>
                          </m:r>
                          <m:r>
                            <a:rPr lang="zh-CN" altLang="en-US" b="0" i="1">
                              <a:latin typeface="Cambria Math" panose="02040503050406030204" pitchFamily="18" charset="0"/>
                            </a:rPr>
                            <m:t>𝑡</m:t>
                          </m:r>
                        </m:den>
                      </m:f>
                    </m:oMath>
                  </m:oMathPara>
                </a14:m>
                <a:endParaRPr lang="zh-CN" altLang="en-US" dirty="0">
                  <a:latin typeface="Arial" panose="020B0604020202020204" pitchFamily="34" charset="0"/>
                </a:endParaRPr>
              </a:p>
            </p:txBody>
          </p:sp>
        </mc:Choice>
        <mc:Fallback>
          <p:sp>
            <p:nvSpPr>
              <p:cNvPr id="3" name="矩形 2">
                <a:extLst>
                  <a:ext uri="{FF2B5EF4-FFF2-40B4-BE49-F238E27FC236}">
                    <a16:creationId xmlns:a16="http://schemas.microsoft.com/office/drawing/2014/main" id="{6D0EA40E-2DA3-D141-A2DA-8BA9B9FE2FF3}"/>
                  </a:ext>
                </a:extLst>
              </p:cNvPr>
              <p:cNvSpPr>
                <a:spLocks noRot="1" noChangeAspect="1" noMove="1" noResize="1" noEditPoints="1" noAdjustHandles="1" noChangeArrowheads="1" noChangeShapeType="1" noTextEdit="1"/>
              </p:cNvSpPr>
              <p:nvPr/>
            </p:nvSpPr>
            <p:spPr>
              <a:xfrm>
                <a:off x="684197" y="865349"/>
                <a:ext cx="2610651" cy="682623"/>
              </a:xfrm>
              <a:prstGeom prst="rect">
                <a:avLst/>
              </a:prstGeom>
              <a:blipFill>
                <a:blip r:embed="rId3"/>
                <a:stretch>
                  <a:fillRect b="-5556"/>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7" name="矩形 6">
                <a:extLst>
                  <a:ext uri="{FF2B5EF4-FFF2-40B4-BE49-F238E27FC236}">
                    <a16:creationId xmlns:a16="http://schemas.microsoft.com/office/drawing/2014/main" id="{45756A1D-DA55-B745-9E26-D6434F9DB02F}"/>
                  </a:ext>
                </a:extLst>
              </p:cNvPr>
              <p:cNvSpPr/>
              <p:nvPr/>
            </p:nvSpPr>
            <p:spPr>
              <a:xfrm>
                <a:off x="652361" y="1664779"/>
                <a:ext cx="2674322" cy="68262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𝑚</m:t>
                          </m:r>
                        </m:e>
                      </m:acc>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0">
                          <a:latin typeface="Cambria Math" panose="02040503050406030204" pitchFamily="18" charset="0"/>
                        </a:rPr>
                        <m:t>=</m:t>
                      </m:r>
                      <m:r>
                        <a:rPr lang="zh-CN" altLang="en-US" b="1" i="1">
                          <a:latin typeface="Cambria Math" panose="02040503050406030204" pitchFamily="18" charset="0"/>
                        </a:rPr>
                        <m:t>𝝌</m:t>
                      </m:r>
                      <m:acc>
                        <m:accPr>
                          <m:chr m:val="⃗"/>
                          <m:ctrlPr>
                            <a:rPr lang="zh-CN" altLang="en-US" b="1" i="1">
                              <a:solidFill>
                                <a:srgbClr val="836967"/>
                              </a:solidFill>
                              <a:latin typeface="Cambria Math" panose="02040503050406030204" pitchFamily="18" charset="0"/>
                            </a:rPr>
                          </m:ctrlPr>
                        </m:accPr>
                        <m:e>
                          <m:r>
                            <a:rPr lang="zh-CN" altLang="en-US" b="0" i="1">
                              <a:latin typeface="Cambria Math" panose="02040503050406030204" pitchFamily="18" charset="0"/>
                            </a:rPr>
                            <m:t>𝐵</m:t>
                          </m:r>
                        </m:e>
                      </m:acc>
                      <m:d>
                        <m:dPr>
                          <m:ctrlPr>
                            <a:rPr lang="zh-CN" altLang="en-US" b="1" i="1">
                              <a:solidFill>
                                <a:srgbClr val="836967"/>
                              </a:solidFill>
                              <a:latin typeface="Cambria Math" panose="02040503050406030204" pitchFamily="18" charset="0"/>
                            </a:rPr>
                          </m:ctrlPr>
                        </m:dPr>
                        <m:e>
                          <m:r>
                            <a:rPr lang="zh-CN" altLang="en-US" b="0" i="1">
                              <a:latin typeface="Cambria Math" panose="02040503050406030204" pitchFamily="18" charset="0"/>
                            </a:rPr>
                            <m:t>𝑡</m:t>
                          </m:r>
                        </m:e>
                      </m:d>
                      <m:r>
                        <a:rPr lang="zh-CN" altLang="en-US" b="0" i="0">
                          <a:latin typeface="Cambria Math" panose="02040503050406030204" pitchFamily="18" charset="0"/>
                        </a:rPr>
                        <m:t>+</m:t>
                      </m:r>
                      <m:f>
                        <m:fPr>
                          <m:ctrlPr>
                            <a:rPr lang="zh-CN" altLang="en-US" b="0" i="1">
                              <a:solidFill>
                                <a:srgbClr val="836967"/>
                              </a:solidFill>
                              <a:latin typeface="Cambria Math" panose="02040503050406030204" pitchFamily="18" charset="0"/>
                            </a:rPr>
                          </m:ctrlPr>
                        </m:fPr>
                        <m:num>
                          <m:r>
                            <a:rPr lang="zh-CN" altLang="en-US" b="1" i="1">
                              <a:latin typeface="Cambria Math" panose="02040503050406030204" pitchFamily="18" charset="0"/>
                            </a:rPr>
                            <m:t>𝜷</m:t>
                          </m:r>
                        </m:num>
                        <m:den>
                          <m:r>
                            <a:rPr lang="zh-CN" altLang="en-US" b="0" i="1">
                              <a:latin typeface="Cambria Math" panose="02040503050406030204" pitchFamily="18" charset="0"/>
                            </a:rPr>
                            <m:t>𝑐</m:t>
                          </m:r>
                        </m:den>
                      </m:f>
                      <m:f>
                        <m:fPr>
                          <m:ctrlPr>
                            <a:rPr lang="zh-CN" altLang="en-US" b="0" i="1">
                              <a:solidFill>
                                <a:srgbClr val="836967"/>
                              </a:solidFill>
                              <a:latin typeface="Cambria Math" panose="02040503050406030204" pitchFamily="18" charset="0"/>
                            </a:rPr>
                          </m:ctrlPr>
                        </m:fPr>
                        <m:num>
                          <m:r>
                            <a:rPr lang="zh-CN" altLang="en-US" b="0" i="0">
                              <a:latin typeface="Cambria Math" panose="02040503050406030204" pitchFamily="18" charset="0"/>
                            </a:rPr>
                            <m:t>𝜕</m:t>
                          </m:r>
                          <m:acc>
                            <m:accPr>
                              <m:chr m:val="⃗"/>
                              <m:ctrlPr>
                                <a:rPr lang="zh-CN" altLang="en-US" b="0" i="1">
                                  <a:solidFill>
                                    <a:srgbClr val="836967"/>
                                  </a:solidFill>
                                  <a:latin typeface="Cambria Math" panose="02040503050406030204" pitchFamily="18" charset="0"/>
                                </a:rPr>
                              </m:ctrlPr>
                            </m:accPr>
                            <m:e>
                              <m:r>
                                <a:rPr lang="zh-CN" altLang="en-US" b="0" i="1">
                                  <a:latin typeface="Cambria Math" panose="02040503050406030204" pitchFamily="18" charset="0"/>
                                </a:rPr>
                                <m:t>𝐸</m:t>
                              </m:r>
                            </m:e>
                          </m:acc>
                          <m:d>
                            <m:dPr>
                              <m:ctrlPr>
                                <a:rPr lang="zh-CN" altLang="en-US" b="0" i="1">
                                  <a:solidFill>
                                    <a:srgbClr val="836967"/>
                                  </a:solidFill>
                                  <a:latin typeface="Cambria Math" panose="02040503050406030204" pitchFamily="18" charset="0"/>
                                </a:rPr>
                              </m:ctrlPr>
                            </m:dPr>
                            <m:e>
                              <m:r>
                                <a:rPr lang="zh-CN" altLang="en-US" b="0" i="1">
                                  <a:latin typeface="Cambria Math" panose="02040503050406030204" pitchFamily="18" charset="0"/>
                                </a:rPr>
                                <m:t>𝑡</m:t>
                              </m:r>
                            </m:e>
                          </m:d>
                        </m:num>
                        <m:den>
                          <m:r>
                            <a:rPr lang="zh-CN" altLang="en-US" b="0" i="0">
                              <a:latin typeface="Cambria Math" panose="02040503050406030204" pitchFamily="18" charset="0"/>
                            </a:rPr>
                            <m:t>𝜕</m:t>
                          </m:r>
                          <m:r>
                            <a:rPr lang="zh-CN" altLang="en-US" b="0" i="1">
                              <a:latin typeface="Cambria Math" panose="02040503050406030204" pitchFamily="18" charset="0"/>
                            </a:rPr>
                            <m:t>𝑡</m:t>
                          </m:r>
                        </m:den>
                      </m:f>
                    </m:oMath>
                  </m:oMathPara>
                </a14:m>
                <a:endParaRPr lang="zh-CN" altLang="en-US" dirty="0">
                  <a:latin typeface="Arial" panose="020B0604020202020204" pitchFamily="34" charset="0"/>
                </a:endParaRPr>
              </a:p>
            </p:txBody>
          </p:sp>
        </mc:Choice>
        <mc:Fallback>
          <p:sp>
            <p:nvSpPr>
              <p:cNvPr id="7" name="矩形 6">
                <a:extLst>
                  <a:ext uri="{FF2B5EF4-FFF2-40B4-BE49-F238E27FC236}">
                    <a16:creationId xmlns:a16="http://schemas.microsoft.com/office/drawing/2014/main" id="{45756A1D-DA55-B745-9E26-D6434F9DB02F}"/>
                  </a:ext>
                </a:extLst>
              </p:cNvPr>
              <p:cNvSpPr>
                <a:spLocks noRot="1" noChangeAspect="1" noMove="1" noResize="1" noEditPoints="1" noAdjustHandles="1" noChangeArrowheads="1" noChangeShapeType="1" noTextEdit="1"/>
              </p:cNvSpPr>
              <p:nvPr/>
            </p:nvSpPr>
            <p:spPr>
              <a:xfrm>
                <a:off x="652361" y="1664779"/>
                <a:ext cx="2674322" cy="682623"/>
              </a:xfrm>
              <a:prstGeom prst="rect">
                <a:avLst/>
              </a:prstGeom>
              <a:blipFill>
                <a:blip r:embed="rId4"/>
                <a:stretch>
                  <a:fillRect b="-5556"/>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矩形 10">
                <a:extLst>
                  <a:ext uri="{FF2B5EF4-FFF2-40B4-BE49-F238E27FC236}">
                    <a16:creationId xmlns:a16="http://schemas.microsoft.com/office/drawing/2014/main" id="{43348450-B7E7-2443-B573-A62F739492DB}"/>
                  </a:ext>
                </a:extLst>
              </p:cNvPr>
              <p:cNvSpPr/>
              <p:nvPr/>
            </p:nvSpPr>
            <p:spPr>
              <a:xfrm>
                <a:off x="4591224" y="1229810"/>
                <a:ext cx="1799210" cy="68262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𝑚</m:t>
                          </m:r>
                        </m:e>
                      </m:acc>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r>
                            <a:rPr lang="zh-CN" altLang="en-US" b="1" i="1">
                              <a:latin typeface="Cambria Math" panose="02040503050406030204" pitchFamily="18" charset="0"/>
                            </a:rPr>
                            <m:t>𝜷</m:t>
                          </m:r>
                        </m:num>
                        <m:den>
                          <m:r>
                            <a:rPr lang="zh-CN" altLang="en-US" b="0" i="1">
                              <a:latin typeface="Cambria Math" panose="02040503050406030204" pitchFamily="18" charset="0"/>
                            </a:rPr>
                            <m:t>𝑐</m:t>
                          </m:r>
                        </m:den>
                      </m:f>
                      <m:f>
                        <m:fPr>
                          <m:ctrlPr>
                            <a:rPr lang="zh-CN" altLang="en-US" b="0" i="1">
                              <a:solidFill>
                                <a:srgbClr val="836967"/>
                              </a:solidFill>
                              <a:latin typeface="Cambria Math" panose="02040503050406030204" pitchFamily="18" charset="0"/>
                            </a:rPr>
                          </m:ctrlPr>
                        </m:fPr>
                        <m:num>
                          <m:r>
                            <a:rPr lang="zh-CN" altLang="en-US" b="0" i="0">
                              <a:latin typeface="Cambria Math" panose="02040503050406030204" pitchFamily="18" charset="0"/>
                            </a:rPr>
                            <m:t>𝜕</m:t>
                          </m:r>
                          <m:acc>
                            <m:accPr>
                              <m:chr m:val="⃗"/>
                              <m:ctrlPr>
                                <a:rPr lang="zh-CN" altLang="en-US" b="0" i="1">
                                  <a:solidFill>
                                    <a:srgbClr val="836967"/>
                                  </a:solidFill>
                                  <a:latin typeface="Cambria Math" panose="02040503050406030204" pitchFamily="18" charset="0"/>
                                </a:rPr>
                              </m:ctrlPr>
                            </m:accPr>
                            <m:e>
                              <m:r>
                                <a:rPr lang="zh-CN" altLang="en-US" b="0" i="1">
                                  <a:latin typeface="Cambria Math" panose="02040503050406030204" pitchFamily="18" charset="0"/>
                                </a:rPr>
                                <m:t>𝐸</m:t>
                              </m:r>
                            </m:e>
                          </m:acc>
                          <m:d>
                            <m:dPr>
                              <m:ctrlPr>
                                <a:rPr lang="zh-CN" altLang="en-US" b="0" i="1">
                                  <a:solidFill>
                                    <a:srgbClr val="836967"/>
                                  </a:solidFill>
                                  <a:latin typeface="Cambria Math" panose="02040503050406030204" pitchFamily="18" charset="0"/>
                                </a:rPr>
                              </m:ctrlPr>
                            </m:dPr>
                            <m:e>
                              <m:r>
                                <a:rPr lang="zh-CN" altLang="en-US" b="0" i="1">
                                  <a:latin typeface="Cambria Math" panose="02040503050406030204" pitchFamily="18" charset="0"/>
                                </a:rPr>
                                <m:t>𝑡</m:t>
                              </m:r>
                            </m:e>
                          </m:d>
                        </m:num>
                        <m:den>
                          <m:r>
                            <a:rPr lang="zh-CN" altLang="en-US" b="0" i="0">
                              <a:latin typeface="Cambria Math" panose="02040503050406030204" pitchFamily="18" charset="0"/>
                            </a:rPr>
                            <m:t>𝜕</m:t>
                          </m:r>
                          <m:r>
                            <a:rPr lang="zh-CN" altLang="en-US" b="0" i="1">
                              <a:latin typeface="Cambria Math" panose="02040503050406030204" pitchFamily="18" charset="0"/>
                            </a:rPr>
                            <m:t>𝑡</m:t>
                          </m:r>
                        </m:den>
                      </m:f>
                    </m:oMath>
                  </m:oMathPara>
                </a14:m>
                <a:endParaRPr lang="zh-CN" altLang="en-US" dirty="0">
                  <a:latin typeface="Arial" panose="020B0604020202020204" pitchFamily="34" charset="0"/>
                </a:endParaRPr>
              </a:p>
            </p:txBody>
          </p:sp>
        </mc:Choice>
        <mc:Fallback>
          <p:sp>
            <p:nvSpPr>
              <p:cNvPr id="11" name="矩形 10">
                <a:extLst>
                  <a:ext uri="{FF2B5EF4-FFF2-40B4-BE49-F238E27FC236}">
                    <a16:creationId xmlns:a16="http://schemas.microsoft.com/office/drawing/2014/main" id="{43348450-B7E7-2443-B573-A62F739492DB}"/>
                  </a:ext>
                </a:extLst>
              </p:cNvPr>
              <p:cNvSpPr>
                <a:spLocks noRot="1" noChangeAspect="1" noMove="1" noResize="1" noEditPoints="1" noAdjustHandles="1" noChangeArrowheads="1" noChangeShapeType="1" noTextEdit="1"/>
              </p:cNvSpPr>
              <p:nvPr/>
            </p:nvSpPr>
            <p:spPr>
              <a:xfrm>
                <a:off x="4591224" y="1229810"/>
                <a:ext cx="1799210" cy="682623"/>
              </a:xfrm>
              <a:prstGeom prst="rect">
                <a:avLst/>
              </a:prstGeom>
              <a:blipFill>
                <a:blip r:embed="rId5"/>
                <a:stretch>
                  <a:fillRect b="-5455"/>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矩形 13">
                <a:extLst>
                  <a:ext uri="{FF2B5EF4-FFF2-40B4-BE49-F238E27FC236}">
                    <a16:creationId xmlns:a16="http://schemas.microsoft.com/office/drawing/2014/main" id="{12766008-3FE9-7E49-87BB-06FA864D9AAC}"/>
                  </a:ext>
                </a:extLst>
              </p:cNvPr>
              <p:cNvSpPr/>
              <p:nvPr/>
            </p:nvSpPr>
            <p:spPr>
              <a:xfrm>
                <a:off x="7314056" y="1246738"/>
                <a:ext cx="3026982" cy="66569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𝑚</m:t>
                          </m:r>
                        </m:e>
                        <m:sub>
                          <m:r>
                            <a:rPr lang="zh-CN" altLang="en-US" i="1">
                              <a:latin typeface="Cambria Math" panose="02040503050406030204" pitchFamily="18" charset="0"/>
                            </a:rPr>
                            <m:t>𝑗</m:t>
                          </m:r>
                        </m:sub>
                      </m:sSub>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r>
                            <a:rPr lang="zh-CN" altLang="en-US" i="0">
                              <a:latin typeface="Cambria Math" panose="02040503050406030204" pitchFamily="18" charset="0"/>
                            </a:rPr>
                            <m:t>1</m:t>
                          </m:r>
                        </m:num>
                        <m:den>
                          <m:r>
                            <a:rPr lang="zh-CN" altLang="en-US" i="1">
                              <a:latin typeface="Cambria Math" panose="02040503050406030204" pitchFamily="18" charset="0"/>
                            </a:rPr>
                            <m:t>𝑐</m:t>
                          </m:r>
                        </m:den>
                      </m:f>
                      <m:nary>
                        <m:naryPr>
                          <m:chr m:val="∑"/>
                          <m:limLoc m:val="subSup"/>
                          <m:supHide m:val="on"/>
                          <m:ctrlPr>
                            <a:rPr lang="zh-CN" altLang="en-US" i="1">
                              <a:latin typeface="Cambria Math" panose="02040503050406030204" pitchFamily="18" charset="0"/>
                            </a:rPr>
                          </m:ctrlPr>
                        </m:naryPr>
                        <m:sub>
                          <m:r>
                            <a:rPr lang="zh-CN" altLang="en-US" i="1">
                              <a:latin typeface="Cambria Math" panose="02040503050406030204" pitchFamily="18" charset="0"/>
                            </a:rPr>
                            <m:t>𝑘</m:t>
                          </m:r>
                        </m:sub>
                        <m:sup/>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𝛽</m:t>
                              </m:r>
                            </m:e>
                            <m:sub>
                              <m:r>
                                <a:rPr lang="zh-CN" altLang="en-US" i="1">
                                  <a:latin typeface="Cambria Math" panose="02040503050406030204" pitchFamily="18" charset="0"/>
                                </a:rPr>
                                <m:t>𝑗𝑘</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𝑡</m:t>
                              </m:r>
                            </m:e>
                          </m:d>
                        </m:e>
                      </m:nary>
                      <m:f>
                        <m:fPr>
                          <m:ctrlPr>
                            <a:rPr lang="zh-CN" altLang="en-US" i="1">
                              <a:solidFill>
                                <a:srgbClr val="836967"/>
                              </a:solidFill>
                              <a:latin typeface="Cambria Math" panose="02040503050406030204" pitchFamily="18" charset="0"/>
                            </a:rPr>
                          </m:ctrlPr>
                        </m:fPr>
                        <m:num>
                          <m:r>
                            <a:rPr lang="zh-CN" altLang="en-US" i="0">
                              <a:latin typeface="Cambria Math" panose="02040503050406030204" pitchFamily="18" charset="0"/>
                            </a:rPr>
                            <m:t>𝜕</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𝐸</m:t>
                              </m:r>
                            </m:e>
                            <m:sub>
                              <m:r>
                                <a:rPr lang="zh-CN" altLang="en-US" i="1">
                                  <a:latin typeface="Cambria Math" panose="02040503050406030204" pitchFamily="18" charset="0"/>
                                </a:rPr>
                                <m:t>𝑘</m:t>
                              </m:r>
                            </m:sub>
                          </m:sSub>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num>
                        <m:den>
                          <m:r>
                            <a:rPr lang="zh-CN" altLang="en-US" i="0">
                              <a:latin typeface="Cambria Math" panose="02040503050406030204" pitchFamily="18" charset="0"/>
                            </a:rPr>
                            <m:t>𝜕</m:t>
                          </m:r>
                          <m:r>
                            <a:rPr lang="zh-CN" altLang="en-US" i="1">
                              <a:latin typeface="Cambria Math" panose="02040503050406030204" pitchFamily="18" charset="0"/>
                            </a:rPr>
                            <m:t>𝑡</m:t>
                          </m:r>
                        </m:den>
                      </m:f>
                    </m:oMath>
                  </m:oMathPara>
                </a14:m>
                <a:endParaRPr lang="zh-CN" altLang="en-US" dirty="0">
                  <a:latin typeface="Arial" panose="020B0604020202020204" pitchFamily="34" charset="0"/>
                </a:endParaRPr>
              </a:p>
            </p:txBody>
          </p:sp>
        </mc:Choice>
        <mc:Fallback>
          <p:sp>
            <p:nvSpPr>
              <p:cNvPr id="14" name="矩形 13">
                <a:extLst>
                  <a:ext uri="{FF2B5EF4-FFF2-40B4-BE49-F238E27FC236}">
                    <a16:creationId xmlns:a16="http://schemas.microsoft.com/office/drawing/2014/main" id="{12766008-3FE9-7E49-87BB-06FA864D9AAC}"/>
                  </a:ext>
                </a:extLst>
              </p:cNvPr>
              <p:cNvSpPr>
                <a:spLocks noRot="1" noChangeAspect="1" noMove="1" noResize="1" noEditPoints="1" noAdjustHandles="1" noChangeArrowheads="1" noChangeShapeType="1" noTextEdit="1"/>
              </p:cNvSpPr>
              <p:nvPr/>
            </p:nvSpPr>
            <p:spPr>
              <a:xfrm>
                <a:off x="7314056" y="1246738"/>
                <a:ext cx="3026982" cy="665695"/>
              </a:xfrm>
              <a:prstGeom prst="rect">
                <a:avLst/>
              </a:prstGeom>
              <a:blipFill>
                <a:blip r:embed="rId6"/>
                <a:stretch>
                  <a:fillRect t="-139623" b="-213208"/>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矩形 16">
                <a:extLst>
                  <a:ext uri="{FF2B5EF4-FFF2-40B4-BE49-F238E27FC236}">
                    <a16:creationId xmlns:a16="http://schemas.microsoft.com/office/drawing/2014/main" id="{7B4F9581-E3F7-FE47-B4F1-5E18B3B88B2F}"/>
                  </a:ext>
                </a:extLst>
              </p:cNvPr>
              <p:cNvSpPr/>
              <p:nvPr/>
            </p:nvSpPr>
            <p:spPr>
              <a:xfrm>
                <a:off x="7163583" y="2516263"/>
                <a:ext cx="3416640" cy="6448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𝑚</m:t>
                          </m:r>
                        </m:e>
                        <m:sub>
                          <m:r>
                            <a:rPr lang="zh-CN" altLang="en-US" i="1">
                              <a:latin typeface="Cambria Math" panose="02040503050406030204" pitchFamily="18" charset="0"/>
                            </a:rPr>
                            <m:t>𝑗</m:t>
                          </m:r>
                        </m:sub>
                      </m:sSub>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𝜔</m:t>
                          </m:r>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r>
                            <a:rPr lang="zh-CN" altLang="en-US" i="1">
                              <a:latin typeface="Cambria Math" panose="02040503050406030204" pitchFamily="18" charset="0"/>
                            </a:rPr>
                            <m:t>𝑖</m:t>
                          </m:r>
                          <m:r>
                            <a:rPr lang="zh-CN" altLang="en-US" i="1">
                              <a:latin typeface="Cambria Math" panose="02040503050406030204" pitchFamily="18" charset="0"/>
                            </a:rPr>
                            <m:t>𝜔</m:t>
                          </m:r>
                        </m:num>
                        <m:den>
                          <m:r>
                            <a:rPr lang="zh-CN" altLang="en-US" i="1">
                              <a:latin typeface="Cambria Math" panose="02040503050406030204" pitchFamily="18" charset="0"/>
                            </a:rPr>
                            <m:t>𝑐</m:t>
                          </m:r>
                        </m:den>
                      </m:f>
                      <m:nary>
                        <m:naryPr>
                          <m:chr m:val="∑"/>
                          <m:limLoc m:val="subSup"/>
                          <m:supHide m:val="on"/>
                          <m:ctrlPr>
                            <a:rPr lang="zh-CN" altLang="en-US" i="1">
                              <a:latin typeface="Cambria Math" panose="02040503050406030204" pitchFamily="18" charset="0"/>
                            </a:rPr>
                          </m:ctrlPr>
                        </m:naryPr>
                        <m:sub>
                          <m:r>
                            <a:rPr lang="zh-CN" altLang="en-US" i="1">
                              <a:latin typeface="Cambria Math" panose="02040503050406030204" pitchFamily="18" charset="0"/>
                            </a:rPr>
                            <m:t>𝑘</m:t>
                          </m:r>
                        </m:sub>
                        <m:sup/>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𝛽</m:t>
                              </m:r>
                            </m:e>
                            <m:sub>
                              <m:r>
                                <a:rPr lang="zh-CN" altLang="en-US" i="1">
                                  <a:latin typeface="Cambria Math" panose="02040503050406030204" pitchFamily="18" charset="0"/>
                                </a:rPr>
                                <m:t>𝑗𝑘</m:t>
                              </m:r>
                            </m:sub>
                          </m:sSub>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𝜔</m:t>
                              </m:r>
                            </m:e>
                          </m:d>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𝐸</m:t>
                              </m:r>
                            </m:e>
                            <m:sub>
                              <m:r>
                                <a:rPr lang="zh-CN" altLang="en-US" i="1">
                                  <a:latin typeface="Cambria Math" panose="02040503050406030204" pitchFamily="18" charset="0"/>
                                </a:rPr>
                                <m:t>𝑘</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𝜔</m:t>
                              </m:r>
                            </m:e>
                          </m:d>
                        </m:e>
                      </m:nary>
                    </m:oMath>
                  </m:oMathPara>
                </a14:m>
                <a:endParaRPr lang="zh-CN" altLang="en-US" dirty="0">
                  <a:latin typeface="Arial" panose="020B0604020202020204" pitchFamily="34" charset="0"/>
                </a:endParaRPr>
              </a:p>
            </p:txBody>
          </p:sp>
        </mc:Choice>
        <mc:Fallback>
          <p:sp>
            <p:nvSpPr>
              <p:cNvPr id="17" name="矩形 16">
                <a:extLst>
                  <a:ext uri="{FF2B5EF4-FFF2-40B4-BE49-F238E27FC236}">
                    <a16:creationId xmlns:a16="http://schemas.microsoft.com/office/drawing/2014/main" id="{7B4F9581-E3F7-FE47-B4F1-5E18B3B88B2F}"/>
                  </a:ext>
                </a:extLst>
              </p:cNvPr>
              <p:cNvSpPr>
                <a:spLocks noRot="1" noChangeAspect="1" noMove="1" noResize="1" noEditPoints="1" noAdjustHandles="1" noChangeArrowheads="1" noChangeShapeType="1" noTextEdit="1"/>
              </p:cNvSpPr>
              <p:nvPr/>
            </p:nvSpPr>
            <p:spPr>
              <a:xfrm>
                <a:off x="7163583" y="2516263"/>
                <a:ext cx="3416640" cy="644857"/>
              </a:xfrm>
              <a:prstGeom prst="rect">
                <a:avLst/>
              </a:prstGeom>
              <a:blipFill>
                <a:blip r:embed="rId7"/>
                <a:stretch>
                  <a:fillRect t="-146154" b="-213462"/>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9" name="矩形 18">
                <a:extLst>
                  <a:ext uri="{FF2B5EF4-FFF2-40B4-BE49-F238E27FC236}">
                    <a16:creationId xmlns:a16="http://schemas.microsoft.com/office/drawing/2014/main" id="{F48ACBBA-0C73-4D44-BB2F-AAA729EB94E0}"/>
                  </a:ext>
                </a:extLst>
              </p:cNvPr>
              <p:cNvSpPr/>
              <p:nvPr/>
            </p:nvSpPr>
            <p:spPr>
              <a:xfrm>
                <a:off x="8592389" y="3343340"/>
                <a:ext cx="2311209" cy="43370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1200" i="1">
                              <a:solidFill>
                                <a:srgbClr val="836967"/>
                              </a:solidFill>
                              <a:latin typeface="Cambria Math" panose="02040503050406030204" pitchFamily="18" charset="0"/>
                            </a:rPr>
                          </m:ctrlPr>
                        </m:sSubPr>
                        <m:e>
                          <m:r>
                            <a:rPr lang="zh-CN" altLang="en-US" sz="1200" i="1">
                              <a:latin typeface="Cambria Math" panose="02040503050406030204" pitchFamily="18" charset="0"/>
                            </a:rPr>
                            <m:t>𝑚</m:t>
                          </m:r>
                        </m:e>
                        <m:sub>
                          <m:r>
                            <a:rPr lang="zh-CN" altLang="en-US" sz="1200" i="1">
                              <a:latin typeface="Cambria Math" panose="02040503050406030204" pitchFamily="18" charset="0"/>
                            </a:rPr>
                            <m:t>𝑗</m:t>
                          </m:r>
                        </m:sub>
                      </m:sSub>
                      <m:d>
                        <m:dPr>
                          <m:ctrlPr>
                            <a:rPr lang="zh-CN" altLang="en-US" sz="1200" i="1">
                              <a:solidFill>
                                <a:srgbClr val="836967"/>
                              </a:solidFill>
                              <a:latin typeface="Cambria Math" panose="02040503050406030204" pitchFamily="18" charset="0"/>
                            </a:rPr>
                          </m:ctrlPr>
                        </m:dPr>
                        <m:e>
                          <m:r>
                            <a:rPr lang="zh-CN" altLang="en-US" sz="1200" i="1">
                              <a:latin typeface="Cambria Math" panose="02040503050406030204" pitchFamily="18" charset="0"/>
                            </a:rPr>
                            <m:t>𝜔</m:t>
                          </m:r>
                        </m:e>
                      </m:d>
                      <m:r>
                        <a:rPr lang="zh-CN" altLang="en-US" sz="1200" i="0">
                          <a:latin typeface="Cambria Math" panose="02040503050406030204" pitchFamily="18" charset="0"/>
                        </a:rPr>
                        <m:t>=</m:t>
                      </m:r>
                      <m:nary>
                        <m:naryPr>
                          <m:chr m:val="∑"/>
                          <m:limLoc m:val="subSup"/>
                          <m:supHide m:val="on"/>
                          <m:ctrlPr>
                            <a:rPr lang="zh-CN" altLang="en-US" sz="1200" i="1">
                              <a:latin typeface="Cambria Math" panose="02040503050406030204" pitchFamily="18" charset="0"/>
                            </a:rPr>
                          </m:ctrlPr>
                        </m:naryPr>
                        <m:sub>
                          <m:r>
                            <a:rPr lang="zh-CN" altLang="en-US" sz="1200" i="1">
                              <a:latin typeface="Cambria Math" panose="02040503050406030204" pitchFamily="18" charset="0"/>
                            </a:rPr>
                            <m:t>𝑘</m:t>
                          </m:r>
                        </m:sub>
                        <m:sup/>
                        <m:e>
                          <m:sSubSup>
                            <m:sSubSupPr>
                              <m:ctrlPr>
                                <a:rPr lang="zh-CN" altLang="en-US" sz="1200" i="1">
                                  <a:solidFill>
                                    <a:srgbClr val="836967"/>
                                  </a:solidFill>
                                  <a:latin typeface="Cambria Math" panose="02040503050406030204" pitchFamily="18" charset="0"/>
                                </a:rPr>
                              </m:ctrlPr>
                            </m:sSubSupPr>
                            <m:e>
                              <m:r>
                                <a:rPr lang="zh-CN" altLang="en-US" sz="1200" i="1">
                                  <a:latin typeface="Cambria Math" panose="02040503050406030204" pitchFamily="18" charset="0"/>
                                </a:rPr>
                                <m:t>𝑚</m:t>
                              </m:r>
                            </m:e>
                            <m:sub>
                              <m:r>
                                <a:rPr lang="zh-CN" altLang="en-US" sz="1200" i="1">
                                  <a:latin typeface="Cambria Math" panose="02040503050406030204" pitchFamily="18" charset="0"/>
                                </a:rPr>
                                <m:t>𝑗</m:t>
                              </m:r>
                            </m:sub>
                            <m:sup>
                              <m:r>
                                <a:rPr lang="zh-CN" altLang="en-US" sz="1200" i="1">
                                  <a:latin typeface="Cambria Math" panose="02040503050406030204" pitchFamily="18" charset="0"/>
                                </a:rPr>
                                <m:t>𝑘</m:t>
                              </m:r>
                            </m:sup>
                          </m:sSubSup>
                          <m:d>
                            <m:dPr>
                              <m:ctrlPr>
                                <a:rPr lang="zh-CN" altLang="en-US" sz="1200" i="1">
                                  <a:latin typeface="Cambria Math" panose="02040503050406030204" pitchFamily="18" charset="0"/>
                                </a:rPr>
                              </m:ctrlPr>
                            </m:dPr>
                            <m:e>
                              <m:r>
                                <a:rPr lang="zh-CN" altLang="en-US" sz="1200" i="1">
                                  <a:latin typeface="Cambria Math" panose="02040503050406030204" pitchFamily="18" charset="0"/>
                                </a:rPr>
                                <m:t>𝜔</m:t>
                              </m:r>
                            </m:e>
                          </m:d>
                        </m:e>
                      </m:nary>
                    </m:oMath>
                  </m:oMathPara>
                </a14:m>
                <a:endParaRPr lang="zh-CN" altLang="en-US" sz="1200" dirty="0">
                  <a:latin typeface="Arial" panose="020B0604020202020204" pitchFamily="34" charset="0"/>
                </a:endParaRPr>
              </a:p>
            </p:txBody>
          </p:sp>
        </mc:Choice>
        <mc:Fallback>
          <p:sp>
            <p:nvSpPr>
              <p:cNvPr id="19" name="矩形 18">
                <a:extLst>
                  <a:ext uri="{FF2B5EF4-FFF2-40B4-BE49-F238E27FC236}">
                    <a16:creationId xmlns:a16="http://schemas.microsoft.com/office/drawing/2014/main" id="{F48ACBBA-0C73-4D44-BB2F-AAA729EB94E0}"/>
                  </a:ext>
                </a:extLst>
              </p:cNvPr>
              <p:cNvSpPr>
                <a:spLocks noRot="1" noChangeAspect="1" noMove="1" noResize="1" noEditPoints="1" noAdjustHandles="1" noChangeArrowheads="1" noChangeShapeType="1" noTextEdit="1"/>
              </p:cNvSpPr>
              <p:nvPr/>
            </p:nvSpPr>
            <p:spPr>
              <a:xfrm>
                <a:off x="8592389" y="3343340"/>
                <a:ext cx="2311209" cy="433708"/>
              </a:xfrm>
              <a:prstGeom prst="rect">
                <a:avLst/>
              </a:prstGeom>
              <a:blipFill>
                <a:blip r:embed="rId8"/>
                <a:stretch>
                  <a:fillRect t="-148571" b="-214286"/>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1" name="矩形 20">
                <a:extLst>
                  <a:ext uri="{FF2B5EF4-FFF2-40B4-BE49-F238E27FC236}">
                    <a16:creationId xmlns:a16="http://schemas.microsoft.com/office/drawing/2014/main" id="{671B603B-39D7-CD47-8C67-2C8CD04C9D28}"/>
                  </a:ext>
                </a:extLst>
              </p:cNvPr>
              <p:cNvSpPr/>
              <p:nvPr/>
            </p:nvSpPr>
            <p:spPr>
              <a:xfrm>
                <a:off x="7777041" y="3858705"/>
                <a:ext cx="2210412" cy="6090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𝛽</m:t>
                          </m:r>
                        </m:e>
                        <m:sub>
                          <m:r>
                            <a:rPr lang="zh-CN" altLang="en-US" i="1">
                              <a:latin typeface="Cambria Math" panose="02040503050406030204" pitchFamily="18" charset="0"/>
                            </a:rPr>
                            <m:t>𝑗𝑘</m:t>
                          </m:r>
                        </m:sub>
                      </m:sSub>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𝜔</m:t>
                          </m:r>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r>
                            <a:rPr lang="zh-CN" altLang="en-US" i="1">
                              <a:latin typeface="Cambria Math" panose="02040503050406030204" pitchFamily="18" charset="0"/>
                            </a:rPr>
                            <m:t>𝑖𝑐</m:t>
                          </m:r>
                        </m:num>
                        <m:den>
                          <m:r>
                            <a:rPr lang="zh-CN" altLang="en-US" i="1">
                              <a:latin typeface="Cambria Math" panose="02040503050406030204" pitchFamily="18" charset="0"/>
                            </a:rPr>
                            <m:t>𝜋𝜅</m:t>
                          </m:r>
                        </m:den>
                      </m:f>
                      <m:sSubSup>
                        <m:sSubSupPr>
                          <m:ctrlPr>
                            <a:rPr lang="zh-CN" altLang="en-US" i="1">
                              <a:solidFill>
                                <a:srgbClr val="836967"/>
                              </a:solidFill>
                              <a:latin typeface="Cambria Math" panose="02040503050406030204" pitchFamily="18" charset="0"/>
                            </a:rPr>
                          </m:ctrlPr>
                        </m:sSubSupPr>
                        <m:e>
                          <m:r>
                            <a:rPr lang="zh-CN" altLang="en-US" i="1">
                              <a:latin typeface="Cambria Math" panose="02040503050406030204" pitchFamily="18" charset="0"/>
                            </a:rPr>
                            <m:t>𝑚</m:t>
                          </m:r>
                        </m:e>
                        <m:sub>
                          <m:r>
                            <a:rPr lang="zh-CN" altLang="en-US" i="1">
                              <a:latin typeface="Cambria Math" panose="02040503050406030204" pitchFamily="18" charset="0"/>
                            </a:rPr>
                            <m:t>𝑗</m:t>
                          </m:r>
                        </m:sub>
                        <m:sup>
                          <m:r>
                            <a:rPr lang="zh-CN" altLang="en-US" i="1">
                              <a:latin typeface="Cambria Math" panose="02040503050406030204" pitchFamily="18" charset="0"/>
                            </a:rPr>
                            <m:t>𝑘</m:t>
                          </m:r>
                        </m:sup>
                      </m:sSubSup>
                      <m:d>
                        <m:dPr>
                          <m:ctrlPr>
                            <a:rPr lang="zh-CN" altLang="en-US" i="1">
                              <a:latin typeface="Cambria Math" panose="02040503050406030204" pitchFamily="18" charset="0"/>
                            </a:rPr>
                          </m:ctrlPr>
                        </m:dPr>
                        <m:e>
                          <m:r>
                            <a:rPr lang="zh-CN" altLang="en-US" i="1">
                              <a:latin typeface="Cambria Math" panose="02040503050406030204" pitchFamily="18" charset="0"/>
                            </a:rPr>
                            <m:t>𝜔</m:t>
                          </m:r>
                        </m:e>
                      </m:d>
                    </m:oMath>
                  </m:oMathPara>
                </a14:m>
                <a:endParaRPr lang="zh-CN" altLang="en-US" dirty="0">
                  <a:latin typeface="Arial" panose="020B0604020202020204" pitchFamily="34" charset="0"/>
                </a:endParaRPr>
              </a:p>
            </p:txBody>
          </p:sp>
        </mc:Choice>
        <mc:Fallback>
          <p:sp>
            <p:nvSpPr>
              <p:cNvPr id="21" name="矩形 20">
                <a:extLst>
                  <a:ext uri="{FF2B5EF4-FFF2-40B4-BE49-F238E27FC236}">
                    <a16:creationId xmlns:a16="http://schemas.microsoft.com/office/drawing/2014/main" id="{671B603B-39D7-CD47-8C67-2C8CD04C9D28}"/>
                  </a:ext>
                </a:extLst>
              </p:cNvPr>
              <p:cNvSpPr>
                <a:spLocks noRot="1" noChangeAspect="1" noMove="1" noResize="1" noEditPoints="1" noAdjustHandles="1" noChangeArrowheads="1" noChangeShapeType="1" noTextEdit="1"/>
              </p:cNvSpPr>
              <p:nvPr/>
            </p:nvSpPr>
            <p:spPr>
              <a:xfrm>
                <a:off x="7777041" y="3858705"/>
                <a:ext cx="2210412" cy="609077"/>
              </a:xfrm>
              <a:prstGeom prst="rect">
                <a:avLst/>
              </a:prstGeom>
              <a:blipFill>
                <a:blip r:embed="rId9"/>
                <a:stretch>
                  <a:fillRect b="-2041"/>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2" name="矩形 21">
                <a:extLst>
                  <a:ext uri="{FF2B5EF4-FFF2-40B4-BE49-F238E27FC236}">
                    <a16:creationId xmlns:a16="http://schemas.microsoft.com/office/drawing/2014/main" id="{A57FD61D-5A77-654A-A895-064489005874}"/>
                  </a:ext>
                </a:extLst>
              </p:cNvPr>
              <p:cNvSpPr/>
              <p:nvPr/>
            </p:nvSpPr>
            <p:spPr>
              <a:xfrm>
                <a:off x="684197" y="3040554"/>
                <a:ext cx="4677947" cy="76450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𝑅</m:t>
                      </m:r>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𝜔</m:t>
                          </m:r>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r>
                            <a:rPr lang="zh-CN" altLang="en-US" i="1">
                              <a:latin typeface="Cambria Math" panose="02040503050406030204" pitchFamily="18" charset="0"/>
                            </a:rPr>
                            <m:t>𝜔</m:t>
                          </m:r>
                        </m:num>
                        <m:den>
                          <m:r>
                            <a:rPr lang="zh-CN" altLang="en-US" i="1">
                              <a:latin typeface="Cambria Math" panose="02040503050406030204" pitchFamily="18" charset="0"/>
                            </a:rPr>
                            <m:t>𝜋</m:t>
                          </m:r>
                          <m:r>
                            <a:rPr lang="zh-CN" altLang="en-US" i="1">
                              <a:latin typeface="Cambria Math" panose="02040503050406030204" pitchFamily="18" charset="0"/>
                            </a:rPr>
                            <m:t>𝑐</m:t>
                          </m:r>
                        </m:den>
                      </m:f>
                      <m:r>
                        <a:rPr lang="zh-CN" altLang="en-US" i="1">
                          <a:latin typeface="Cambria Math" panose="02040503050406030204" pitchFamily="18" charset="0"/>
                        </a:rPr>
                        <m:t>𝐼𝑚</m:t>
                      </m:r>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𝑇𝑟</m:t>
                          </m:r>
                          <m:d>
                            <m:dPr>
                              <m:ctrlPr>
                                <a:rPr lang="zh-CN" altLang="en-US" i="1">
                                  <a:solidFill>
                                    <a:srgbClr val="836967"/>
                                  </a:solidFill>
                                  <a:latin typeface="Cambria Math" panose="02040503050406030204" pitchFamily="18" charset="0"/>
                                </a:rPr>
                              </m:ctrlPr>
                            </m:dPr>
                            <m:e>
                              <m:r>
                                <a:rPr lang="zh-CN" altLang="en-US" b="1" i="1">
                                  <a:latin typeface="Cambria Math" panose="02040503050406030204" pitchFamily="18" charset="0"/>
                                </a:rPr>
                                <m:t>𝜷</m:t>
                              </m:r>
                            </m:e>
                          </m:d>
                        </m:e>
                      </m:d>
                      <m:r>
                        <a:rPr lang="zh-CN" altLang="en-US" b="0" i="0">
                          <a:latin typeface="Cambria Math" panose="02040503050406030204" pitchFamily="18" charset="0"/>
                        </a:rPr>
                        <m:t>=</m:t>
                      </m:r>
                      <m:f>
                        <m:fPr>
                          <m:ctrlPr>
                            <a:rPr lang="zh-CN" altLang="en-US" b="0" i="1">
                              <a:solidFill>
                                <a:srgbClr val="836967"/>
                              </a:solidFill>
                              <a:latin typeface="Cambria Math" panose="02040503050406030204" pitchFamily="18" charset="0"/>
                            </a:rPr>
                          </m:ctrlPr>
                        </m:fPr>
                        <m:num>
                          <m:r>
                            <a:rPr lang="zh-CN" altLang="en-US" b="0" i="1">
                              <a:latin typeface="Cambria Math" panose="02040503050406030204" pitchFamily="18" charset="0"/>
                            </a:rPr>
                            <m:t>𝜔</m:t>
                          </m:r>
                        </m:num>
                        <m:den>
                          <m:r>
                            <a:rPr lang="zh-CN" altLang="en-US" b="0" i="1">
                              <a:latin typeface="Cambria Math" panose="02040503050406030204" pitchFamily="18" charset="0"/>
                            </a:rPr>
                            <m:t>𝜋</m:t>
                          </m:r>
                          <m:r>
                            <a:rPr lang="zh-CN" altLang="en-US" b="0" i="1">
                              <a:latin typeface="Cambria Math" panose="02040503050406030204" pitchFamily="18" charset="0"/>
                            </a:rPr>
                            <m:t>𝑐</m:t>
                          </m:r>
                        </m:den>
                      </m:f>
                      <m:r>
                        <a:rPr lang="zh-CN" altLang="en-US" b="0" i="1">
                          <a:latin typeface="Cambria Math" panose="02040503050406030204" pitchFamily="18" charset="0"/>
                        </a:rPr>
                        <m:t>𝐼𝑚</m:t>
                      </m:r>
                      <m:r>
                        <a:rPr lang="en-US" altLang="zh-CN" i="1">
                          <a:latin typeface="Cambria Math" panose="02040503050406030204" pitchFamily="18" charset="0"/>
                        </a:rPr>
                        <m:t>[</m:t>
                      </m:r>
                      <m:nary>
                        <m:naryPr>
                          <m:chr m:val="∑"/>
                          <m:supHide m:val="on"/>
                          <m:ctrlPr>
                            <a:rPr lang="en-US" altLang="zh-CN" i="1">
                              <a:latin typeface="Cambria Math" panose="02040503050406030204" pitchFamily="18" charset="0"/>
                            </a:rPr>
                          </m:ctrlPr>
                        </m:naryPr>
                        <m:sub>
                          <m:r>
                            <a:rPr lang="en-US" altLang="zh-CN" i="1">
                              <a:latin typeface="Cambria Math" panose="02040503050406030204" pitchFamily="18" charset="0"/>
                            </a:rPr>
                            <m:t>𝑘</m:t>
                          </m:r>
                        </m:sub>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𝛽</m:t>
                              </m:r>
                            </m:e>
                            <m:sub>
                              <m:r>
                                <a:rPr lang="en-US" altLang="zh-CN" b="0" i="1" smtClean="0">
                                  <a:latin typeface="Cambria Math" panose="02040503050406030204" pitchFamily="18" charset="0"/>
                                </a:rPr>
                                <m:t>𝑘𝑘</m:t>
                              </m:r>
                            </m:sub>
                          </m:sSub>
                        </m:e>
                      </m:nary>
                      <m:r>
                        <a:rPr lang="en-US" altLang="zh-CN" i="1">
                          <a:latin typeface="Cambria Math" panose="02040503050406030204" pitchFamily="18" charset="0"/>
                        </a:rPr>
                        <m:t>(</m:t>
                      </m:r>
                      <m:r>
                        <a:rPr lang="en-US" altLang="zh-CN" i="1">
                          <a:latin typeface="Cambria Math" panose="02040503050406030204" pitchFamily="18" charset="0"/>
                        </a:rPr>
                        <m:t>𝜔</m:t>
                      </m:r>
                      <m:r>
                        <a:rPr lang="en-US" altLang="zh-CN" i="1">
                          <a:latin typeface="Cambria Math" panose="02040503050406030204" pitchFamily="18" charset="0"/>
                        </a:rPr>
                        <m:t>)]</m:t>
                      </m:r>
                    </m:oMath>
                  </m:oMathPara>
                </a14:m>
                <a:endParaRPr lang="zh-CN" altLang="en-US" dirty="0">
                  <a:latin typeface="Arial" panose="020B0604020202020204" pitchFamily="34" charset="0"/>
                </a:endParaRPr>
              </a:p>
            </p:txBody>
          </p:sp>
        </mc:Choice>
        <mc:Fallback>
          <p:sp>
            <p:nvSpPr>
              <p:cNvPr id="22" name="矩形 21">
                <a:extLst>
                  <a:ext uri="{FF2B5EF4-FFF2-40B4-BE49-F238E27FC236}">
                    <a16:creationId xmlns:a16="http://schemas.microsoft.com/office/drawing/2014/main" id="{A57FD61D-5A77-654A-A895-064489005874}"/>
                  </a:ext>
                </a:extLst>
              </p:cNvPr>
              <p:cNvSpPr>
                <a:spLocks noRot="1" noChangeAspect="1" noMove="1" noResize="1" noEditPoints="1" noAdjustHandles="1" noChangeArrowheads="1" noChangeShapeType="1" noTextEdit="1"/>
              </p:cNvSpPr>
              <p:nvPr/>
            </p:nvSpPr>
            <p:spPr>
              <a:xfrm>
                <a:off x="684197" y="3040554"/>
                <a:ext cx="4677947" cy="764505"/>
              </a:xfrm>
              <a:prstGeom prst="rect">
                <a:avLst/>
              </a:prstGeom>
              <a:blipFill>
                <a:blip r:embed="rId10"/>
                <a:stretch>
                  <a:fillRect t="-122951" b="-170492"/>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3" name="矩形 22">
                <a:extLst>
                  <a:ext uri="{FF2B5EF4-FFF2-40B4-BE49-F238E27FC236}">
                    <a16:creationId xmlns:a16="http://schemas.microsoft.com/office/drawing/2014/main" id="{DDC8EC84-AC81-994F-8758-71F90807268B}"/>
                  </a:ext>
                </a:extLst>
              </p:cNvPr>
              <p:cNvSpPr/>
              <p:nvPr/>
            </p:nvSpPr>
            <p:spPr>
              <a:xfrm>
                <a:off x="1503748" y="4115958"/>
                <a:ext cx="2862450" cy="76450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𝑅</m:t>
                      </m:r>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𝜔</m:t>
                          </m:r>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r>
                            <a:rPr lang="zh-CN" altLang="en-US" i="0">
                              <a:latin typeface="Cambria Math" panose="02040503050406030204" pitchFamily="18" charset="0"/>
                            </a:rPr>
                            <m:t>1</m:t>
                          </m:r>
                        </m:num>
                        <m:den>
                          <m:r>
                            <a:rPr lang="zh-CN" altLang="en-US" i="1">
                              <a:latin typeface="Cambria Math" panose="02040503050406030204" pitchFamily="18" charset="0"/>
                            </a:rPr>
                            <m:t>𝜋𝜅</m:t>
                          </m:r>
                        </m:den>
                      </m:f>
                      <m:r>
                        <a:rPr lang="zh-CN" altLang="en-US" i="1">
                          <a:latin typeface="Cambria Math" panose="02040503050406030204" pitchFamily="18" charset="0"/>
                        </a:rPr>
                        <m:t>𝑅𝑒</m:t>
                      </m:r>
                      <m:r>
                        <a:rPr lang="en-US" altLang="zh-CN" b="0" i="1" smtClean="0">
                          <a:latin typeface="Cambria Math" panose="02040503050406030204" pitchFamily="18" charset="0"/>
                        </a:rPr>
                        <m:t>[</m:t>
                      </m:r>
                      <m:nary>
                        <m:naryPr>
                          <m:chr m:val="∑"/>
                          <m:supHide m:val="on"/>
                          <m:ctrlPr>
                            <a:rPr lang="en-US" altLang="zh-CN" b="0" i="1" smtClean="0">
                              <a:latin typeface="Cambria Math" panose="02040503050406030204" pitchFamily="18" charset="0"/>
                            </a:rPr>
                          </m:ctrlPr>
                        </m:naryPr>
                        <m:sub>
                          <m:r>
                            <a:rPr lang="en-US" altLang="zh-CN" b="0" i="1" smtClean="0">
                              <a:latin typeface="Cambria Math" panose="02040503050406030204" pitchFamily="18" charset="0"/>
                            </a:rPr>
                            <m:t>𝑘</m:t>
                          </m:r>
                        </m:sub>
                        <m:sup/>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𝑚</m:t>
                              </m:r>
                            </m:e>
                            <m:sub>
                              <m:r>
                                <a:rPr lang="en-US" altLang="zh-CN" b="0" i="1" smtClean="0">
                                  <a:latin typeface="Cambria Math" panose="02040503050406030204" pitchFamily="18" charset="0"/>
                                </a:rPr>
                                <m:t>𝑘</m:t>
                              </m:r>
                            </m:sub>
                            <m:sup>
                              <m:r>
                                <a:rPr lang="en-US" altLang="zh-CN" b="0" i="1" smtClean="0">
                                  <a:latin typeface="Cambria Math" panose="02040503050406030204" pitchFamily="18" charset="0"/>
                                </a:rPr>
                                <m:t>𝑘</m:t>
                              </m:r>
                            </m:sup>
                          </m:sSubSup>
                        </m:e>
                      </m:nary>
                      <m:r>
                        <a:rPr lang="en-US" altLang="zh-CN" b="0" i="1" smtClean="0">
                          <a:latin typeface="Cambria Math" panose="02040503050406030204" pitchFamily="18" charset="0"/>
                        </a:rPr>
                        <m:t>(</m:t>
                      </m:r>
                      <m:r>
                        <a:rPr lang="en-US" altLang="zh-CN" b="0" i="1" smtClean="0">
                          <a:latin typeface="Cambria Math" panose="02040503050406030204" pitchFamily="18" charset="0"/>
                        </a:rPr>
                        <m:t>𝜔</m:t>
                      </m:r>
                      <m:r>
                        <a:rPr lang="en-US" altLang="zh-CN" b="0" i="1" smtClean="0">
                          <a:latin typeface="Cambria Math" panose="02040503050406030204" pitchFamily="18" charset="0"/>
                        </a:rPr>
                        <m:t>)]</m:t>
                      </m:r>
                    </m:oMath>
                  </m:oMathPara>
                </a14:m>
                <a:endParaRPr lang="zh-CN" altLang="en-US" dirty="0">
                  <a:latin typeface="Arial" panose="020B0604020202020204" pitchFamily="34" charset="0"/>
                </a:endParaRPr>
              </a:p>
            </p:txBody>
          </p:sp>
        </mc:Choice>
        <mc:Fallback>
          <p:sp>
            <p:nvSpPr>
              <p:cNvPr id="23" name="矩形 22">
                <a:extLst>
                  <a:ext uri="{FF2B5EF4-FFF2-40B4-BE49-F238E27FC236}">
                    <a16:creationId xmlns:a16="http://schemas.microsoft.com/office/drawing/2014/main" id="{DDC8EC84-AC81-994F-8758-71F90807268B}"/>
                  </a:ext>
                </a:extLst>
              </p:cNvPr>
              <p:cNvSpPr>
                <a:spLocks noRot="1" noChangeAspect="1" noMove="1" noResize="1" noEditPoints="1" noAdjustHandles="1" noChangeArrowheads="1" noChangeShapeType="1" noTextEdit="1"/>
              </p:cNvSpPr>
              <p:nvPr/>
            </p:nvSpPr>
            <p:spPr>
              <a:xfrm>
                <a:off x="1503748" y="4115958"/>
                <a:ext cx="2862450" cy="764505"/>
              </a:xfrm>
              <a:prstGeom prst="rect">
                <a:avLst/>
              </a:prstGeom>
              <a:blipFill>
                <a:blip r:embed="rId11"/>
                <a:stretch>
                  <a:fillRect t="-122951" b="-170492"/>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4" name="矩形 23">
                <a:extLst>
                  <a:ext uri="{FF2B5EF4-FFF2-40B4-BE49-F238E27FC236}">
                    <a16:creationId xmlns:a16="http://schemas.microsoft.com/office/drawing/2014/main" id="{FA3FBD2A-DB14-704D-BE37-2111296EB035}"/>
                  </a:ext>
                </a:extLst>
              </p:cNvPr>
              <p:cNvSpPr/>
              <p:nvPr/>
            </p:nvSpPr>
            <p:spPr>
              <a:xfrm>
                <a:off x="247247" y="5191362"/>
                <a:ext cx="2813463" cy="69166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zh-CN" altLang="en-US" i="1">
                              <a:solidFill>
                                <a:srgbClr val="836967"/>
                              </a:solidFill>
                              <a:latin typeface="Cambria Math" panose="02040503050406030204" pitchFamily="18" charset="0"/>
                            </a:rPr>
                          </m:ctrlPr>
                        </m:sSubSupPr>
                        <m:e>
                          <m:r>
                            <a:rPr lang="zh-CN" altLang="en-US" i="1">
                              <a:latin typeface="Cambria Math" panose="02040503050406030204" pitchFamily="18" charset="0"/>
                            </a:rPr>
                            <m:t>𝑚</m:t>
                          </m:r>
                        </m:e>
                        <m:sub>
                          <m:r>
                            <a:rPr lang="zh-CN" altLang="en-US" i="1">
                              <a:latin typeface="Cambria Math" panose="02040503050406030204" pitchFamily="18" charset="0"/>
                            </a:rPr>
                            <m:t>𝑗</m:t>
                          </m:r>
                        </m:sub>
                        <m:sup>
                          <m:r>
                            <a:rPr lang="zh-CN" altLang="en-US" i="1">
                              <a:latin typeface="Cambria Math" panose="02040503050406030204" pitchFamily="18" charset="0"/>
                            </a:rPr>
                            <m:t>𝑘</m:t>
                          </m:r>
                        </m:sup>
                      </m:sSubSup>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𝜔</m:t>
                          </m:r>
                        </m:e>
                      </m:d>
                      <m:r>
                        <a:rPr lang="zh-CN" altLang="en-US" i="0">
                          <a:latin typeface="Cambria Math" panose="02040503050406030204" pitchFamily="18" charset="0"/>
                        </a:rPr>
                        <m:t>=</m:t>
                      </m:r>
                      <m:nary>
                        <m:naryPr>
                          <m:limLoc m:val="subSup"/>
                          <m:ctrlPr>
                            <a:rPr lang="zh-CN" altLang="en-US" i="1">
                              <a:latin typeface="Cambria Math" panose="02040503050406030204" pitchFamily="18" charset="0"/>
                            </a:rPr>
                          </m:ctrlPr>
                        </m:naryPr>
                        <m:sub>
                          <m:r>
                            <a:rPr lang="zh-CN" altLang="en-US" i="0">
                              <a:latin typeface="Cambria Math" panose="02040503050406030204" pitchFamily="18" charset="0"/>
                            </a:rPr>
                            <m:t>0</m:t>
                          </m:r>
                        </m:sub>
                        <m:sup>
                          <m:r>
                            <a:rPr lang="zh-CN" altLang="en-US" i="0">
                              <a:latin typeface="Cambria Math" panose="02040503050406030204" pitchFamily="18" charset="0"/>
                            </a:rPr>
                            <m:t>∞</m:t>
                          </m:r>
                        </m:sup>
                        <m:e>
                          <m:sSup>
                            <m:sSupPr>
                              <m:ctrlPr>
                                <a:rPr lang="zh-CN" altLang="en-US" i="1">
                                  <a:solidFill>
                                    <a:srgbClr val="836967"/>
                                  </a:solidFill>
                                  <a:latin typeface="Cambria Math" panose="02040503050406030204" pitchFamily="18" charset="0"/>
                                </a:rPr>
                              </m:ctrlPr>
                            </m:sSupPr>
                            <m:e>
                              <m:r>
                                <a:rPr lang="zh-CN" altLang="en-US" i="1">
                                  <a:latin typeface="Cambria Math" panose="02040503050406030204" pitchFamily="18" charset="0"/>
                                </a:rPr>
                                <m:t>𝑒</m:t>
                              </m:r>
                            </m:e>
                            <m:sup>
                              <m:r>
                                <a:rPr lang="zh-CN" altLang="en-US" i="1">
                                  <a:latin typeface="Cambria Math" panose="02040503050406030204" pitchFamily="18" charset="0"/>
                                </a:rPr>
                                <m:t>𝑖</m:t>
                              </m:r>
                              <m:r>
                                <a:rPr lang="zh-CN" altLang="en-US" i="1">
                                  <a:latin typeface="Cambria Math" panose="02040503050406030204" pitchFamily="18" charset="0"/>
                                </a:rPr>
                                <m:t>𝜔</m:t>
                              </m:r>
                              <m:r>
                                <a:rPr lang="zh-CN" altLang="en-US" i="1">
                                  <a:latin typeface="Cambria Math" panose="02040503050406030204" pitchFamily="18" charset="0"/>
                                </a:rPr>
                                <m:t>𝑡</m:t>
                              </m:r>
                            </m:sup>
                          </m:sSup>
                          <m:sSubSup>
                            <m:sSubSupPr>
                              <m:ctrlPr>
                                <a:rPr lang="zh-CN" altLang="en-US" i="1">
                                  <a:solidFill>
                                    <a:srgbClr val="836967"/>
                                  </a:solidFill>
                                  <a:latin typeface="Cambria Math" panose="02040503050406030204" pitchFamily="18" charset="0"/>
                                </a:rPr>
                              </m:ctrlPr>
                            </m:sSubSupPr>
                            <m:e>
                              <m:r>
                                <a:rPr lang="zh-CN" altLang="en-US" i="1">
                                  <a:latin typeface="Cambria Math" panose="02040503050406030204" pitchFamily="18" charset="0"/>
                                </a:rPr>
                                <m:t>𝑚</m:t>
                              </m:r>
                            </m:e>
                            <m:sub>
                              <m:r>
                                <a:rPr lang="zh-CN" altLang="en-US" i="1">
                                  <a:latin typeface="Cambria Math" panose="02040503050406030204" pitchFamily="18" charset="0"/>
                                </a:rPr>
                                <m:t>𝑗</m:t>
                              </m:r>
                            </m:sub>
                            <m:sup>
                              <m:r>
                                <a:rPr lang="zh-CN" altLang="en-US" i="1">
                                  <a:latin typeface="Cambria Math" panose="02040503050406030204" pitchFamily="18" charset="0"/>
                                </a:rPr>
                                <m:t>𝑘</m:t>
                              </m:r>
                            </m:sup>
                          </m:sSubSup>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1">
                              <a:latin typeface="Cambria Math" panose="02040503050406030204" pitchFamily="18" charset="0"/>
                            </a:rPr>
                            <m:t>𝑑𝑡</m:t>
                          </m:r>
                        </m:e>
                      </m:nary>
                    </m:oMath>
                  </m:oMathPara>
                </a14:m>
                <a:endParaRPr lang="zh-CN" altLang="en-US" dirty="0">
                  <a:latin typeface="Arial" panose="020B0604020202020204" pitchFamily="34" charset="0"/>
                </a:endParaRPr>
              </a:p>
            </p:txBody>
          </p:sp>
        </mc:Choice>
        <mc:Fallback>
          <p:sp>
            <p:nvSpPr>
              <p:cNvPr id="24" name="矩形 23">
                <a:extLst>
                  <a:ext uri="{FF2B5EF4-FFF2-40B4-BE49-F238E27FC236}">
                    <a16:creationId xmlns:a16="http://schemas.microsoft.com/office/drawing/2014/main" id="{FA3FBD2A-DB14-704D-BE37-2111296EB035}"/>
                  </a:ext>
                </a:extLst>
              </p:cNvPr>
              <p:cNvSpPr>
                <a:spLocks noRot="1" noChangeAspect="1" noMove="1" noResize="1" noEditPoints="1" noAdjustHandles="1" noChangeArrowheads="1" noChangeShapeType="1" noTextEdit="1"/>
              </p:cNvSpPr>
              <p:nvPr/>
            </p:nvSpPr>
            <p:spPr>
              <a:xfrm>
                <a:off x="247247" y="5191362"/>
                <a:ext cx="2813463" cy="691664"/>
              </a:xfrm>
              <a:prstGeom prst="rect">
                <a:avLst/>
              </a:prstGeom>
              <a:blipFill>
                <a:blip r:embed="rId12"/>
                <a:stretch>
                  <a:fillRect t="-155357" b="-233929"/>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6" name="矩形 25">
                <a:extLst>
                  <a:ext uri="{FF2B5EF4-FFF2-40B4-BE49-F238E27FC236}">
                    <a16:creationId xmlns:a16="http://schemas.microsoft.com/office/drawing/2014/main" id="{B410CE8C-EF64-BA45-BF9B-6E202839FE9C}"/>
                  </a:ext>
                </a:extLst>
              </p:cNvPr>
              <p:cNvSpPr/>
              <p:nvPr/>
            </p:nvSpPr>
            <p:spPr>
              <a:xfrm>
                <a:off x="7746258" y="4835290"/>
                <a:ext cx="4084131" cy="60439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𝑚</m:t>
                          </m:r>
                        </m:e>
                      </m:acc>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0">
                          <a:latin typeface="Cambria Math" panose="02040503050406030204" pitchFamily="18" charset="0"/>
                        </a:rPr>
                        <m:t>=</m:t>
                      </m:r>
                      <m:nary>
                        <m:naryPr>
                          <m:chr m:val="∑"/>
                          <m:limLoc m:val="subSup"/>
                          <m:supHide m:val="on"/>
                          <m:ctrlPr>
                            <a:rPr lang="zh-CN" altLang="en-US" i="1">
                              <a:latin typeface="Cambria Math" panose="02040503050406030204" pitchFamily="18" charset="0"/>
                            </a:rPr>
                          </m:ctrlPr>
                        </m:naryPr>
                        <m:sub>
                          <m:r>
                            <a:rPr lang="zh-CN" altLang="en-US" i="1">
                              <a:latin typeface="Cambria Math" panose="02040503050406030204" pitchFamily="18" charset="0"/>
                            </a:rPr>
                            <m:t>𝑛</m:t>
                          </m:r>
                        </m:sub>
                        <m:sup/>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𝑓</m:t>
                              </m:r>
                            </m:e>
                            <m:sub>
                              <m:r>
                                <a:rPr lang="zh-CN" altLang="en-US" i="1">
                                  <a:latin typeface="Cambria Math" panose="02040503050406030204" pitchFamily="18" charset="0"/>
                                </a:rPr>
                                <m:t>𝑛</m:t>
                              </m:r>
                            </m:sub>
                          </m:sSub>
                          <m:r>
                            <a:rPr lang="zh-CN" altLang="en-US" i="0">
                              <a:latin typeface="Cambria Math" panose="02040503050406030204" pitchFamily="18" charset="0"/>
                            </a:rPr>
                            <m:t>&lt;</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𝜓</m:t>
                              </m:r>
                            </m:e>
                            <m:sub>
                              <m:r>
                                <a:rPr lang="zh-CN" altLang="en-US" i="1">
                                  <a:latin typeface="Cambria Math" panose="02040503050406030204" pitchFamily="18" charset="0"/>
                                </a:rPr>
                                <m:t>𝑛</m:t>
                              </m:r>
                            </m:sub>
                          </m:sSub>
                          <m:d>
                            <m:dPr>
                              <m:ctrlPr>
                                <a:rPr lang="zh-CN" altLang="en-US" i="1">
                                  <a:solidFill>
                                    <a:srgbClr val="836967"/>
                                  </a:solidFill>
                                  <a:latin typeface="Cambria Math" panose="02040503050406030204" pitchFamily="18" charset="0"/>
                                </a:rPr>
                              </m:ctrlPr>
                            </m:dPr>
                            <m:e>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𝑟</m:t>
                                  </m:r>
                                </m:e>
                              </m:acc>
                              <m:r>
                                <a:rPr lang="zh-CN" altLang="en-US" i="0">
                                  <a:latin typeface="Cambria Math" panose="02040503050406030204" pitchFamily="18" charset="0"/>
                                </a:rPr>
                                <m:t>,</m:t>
                              </m:r>
                              <m:r>
                                <a:rPr lang="zh-CN" altLang="en-US" i="1">
                                  <a:latin typeface="Cambria Math" panose="02040503050406030204" pitchFamily="18" charset="0"/>
                                </a:rPr>
                                <m:t>𝑡</m:t>
                              </m:r>
                            </m:e>
                          </m:d>
                          <m:d>
                            <m:dPr>
                              <m:begChr m:val="|"/>
                              <m:endChr m:val="|"/>
                              <m:ctrlPr>
                                <a:rPr lang="zh-CN" altLang="en-US" i="1">
                                  <a:solidFill>
                                    <a:srgbClr val="836967"/>
                                  </a:solidFill>
                                  <a:latin typeface="Cambria Math" panose="02040503050406030204" pitchFamily="18" charset="0"/>
                                </a:rPr>
                              </m:ctrlPr>
                            </m:dPr>
                            <m:e>
                              <m:acc>
                                <m:accPr>
                                  <m:chr m:val="̂"/>
                                  <m:ctrlPr>
                                    <a:rPr lang="zh-CN" altLang="en-US" i="1">
                                      <a:solidFill>
                                        <a:srgbClr val="836967"/>
                                      </a:solidFill>
                                      <a:latin typeface="Cambria Math" panose="02040503050406030204" pitchFamily="18" charset="0"/>
                                    </a:rPr>
                                  </m:ctrlPr>
                                </m:accPr>
                                <m:e>
                                  <m:r>
                                    <a:rPr lang="zh-CN" altLang="en-US" b="1" i="1">
                                      <a:latin typeface="Cambria Math" panose="02040503050406030204" pitchFamily="18" charset="0"/>
                                    </a:rPr>
                                    <m:t>𝒎</m:t>
                                  </m:r>
                                </m:e>
                              </m:acc>
                            </m:e>
                          </m:d>
                          <m:sSub>
                            <m:sSubPr>
                              <m:ctrlPr>
                                <a:rPr lang="zh-CN" altLang="en-US" b="1" i="1">
                                  <a:solidFill>
                                    <a:srgbClr val="836967"/>
                                  </a:solidFill>
                                  <a:latin typeface="Cambria Math" panose="02040503050406030204" pitchFamily="18" charset="0"/>
                                </a:rPr>
                              </m:ctrlPr>
                            </m:sSubPr>
                            <m:e>
                              <m:r>
                                <a:rPr lang="zh-CN" altLang="en-US" b="0" i="1">
                                  <a:latin typeface="Cambria Math" panose="02040503050406030204" pitchFamily="18" charset="0"/>
                                </a:rPr>
                                <m:t>𝜓</m:t>
                              </m:r>
                            </m:e>
                            <m:sub>
                              <m:r>
                                <a:rPr lang="zh-CN" altLang="en-US" b="0" i="1">
                                  <a:latin typeface="Cambria Math" panose="02040503050406030204" pitchFamily="18" charset="0"/>
                                </a:rPr>
                                <m:t>𝑛</m:t>
                              </m:r>
                            </m:sub>
                          </m:sSub>
                          <m:d>
                            <m:dPr>
                              <m:ctrlPr>
                                <a:rPr lang="zh-CN" altLang="en-US" b="1" i="1">
                                  <a:solidFill>
                                    <a:srgbClr val="836967"/>
                                  </a:solidFill>
                                  <a:latin typeface="Cambria Math" panose="02040503050406030204" pitchFamily="18" charset="0"/>
                                </a:rPr>
                              </m:ctrlPr>
                            </m:dPr>
                            <m:e>
                              <m:acc>
                                <m:accPr>
                                  <m:chr m:val="⃗"/>
                                  <m:ctrlPr>
                                    <a:rPr lang="zh-CN" altLang="en-US" b="1" i="1">
                                      <a:solidFill>
                                        <a:srgbClr val="836967"/>
                                      </a:solidFill>
                                      <a:latin typeface="Cambria Math" panose="02040503050406030204" pitchFamily="18" charset="0"/>
                                    </a:rPr>
                                  </m:ctrlPr>
                                </m:accPr>
                                <m:e>
                                  <m:r>
                                    <a:rPr lang="zh-CN" altLang="en-US" b="0" i="1">
                                      <a:latin typeface="Cambria Math" panose="02040503050406030204" pitchFamily="18" charset="0"/>
                                    </a:rPr>
                                    <m:t>𝑟</m:t>
                                  </m:r>
                                </m:e>
                              </m:acc>
                              <m:r>
                                <a:rPr lang="zh-CN" altLang="en-US" b="0" i="0">
                                  <a:latin typeface="Cambria Math" panose="02040503050406030204" pitchFamily="18" charset="0"/>
                                </a:rPr>
                                <m:t>,</m:t>
                              </m:r>
                              <m:r>
                                <a:rPr lang="zh-CN" altLang="en-US" b="0" i="1">
                                  <a:latin typeface="Cambria Math" panose="02040503050406030204" pitchFamily="18" charset="0"/>
                                </a:rPr>
                                <m:t>𝑡</m:t>
                              </m:r>
                            </m:e>
                          </m:d>
                          <m:r>
                            <a:rPr lang="zh-CN" altLang="en-US" b="0" i="0">
                              <a:latin typeface="Cambria Math" panose="02040503050406030204" pitchFamily="18" charset="0"/>
                            </a:rPr>
                            <m:t>&gt;</m:t>
                          </m:r>
                        </m:e>
                      </m:nary>
                    </m:oMath>
                  </m:oMathPara>
                </a14:m>
                <a:endParaRPr lang="zh-CN" altLang="en-US" dirty="0">
                  <a:latin typeface="Arial" panose="020B0604020202020204" pitchFamily="34" charset="0"/>
                </a:endParaRPr>
              </a:p>
            </p:txBody>
          </p:sp>
        </mc:Choice>
        <mc:Fallback>
          <p:sp>
            <p:nvSpPr>
              <p:cNvPr id="26" name="矩形 25">
                <a:extLst>
                  <a:ext uri="{FF2B5EF4-FFF2-40B4-BE49-F238E27FC236}">
                    <a16:creationId xmlns:a16="http://schemas.microsoft.com/office/drawing/2014/main" id="{B410CE8C-EF64-BA45-BF9B-6E202839FE9C}"/>
                  </a:ext>
                </a:extLst>
              </p:cNvPr>
              <p:cNvSpPr>
                <a:spLocks noRot="1" noChangeAspect="1" noMove="1" noResize="1" noEditPoints="1" noAdjustHandles="1" noChangeArrowheads="1" noChangeShapeType="1" noTextEdit="1"/>
              </p:cNvSpPr>
              <p:nvPr/>
            </p:nvSpPr>
            <p:spPr>
              <a:xfrm>
                <a:off x="7746258" y="4835290"/>
                <a:ext cx="4084131" cy="604396"/>
              </a:xfrm>
              <a:prstGeom prst="rect">
                <a:avLst/>
              </a:prstGeom>
              <a:blipFill>
                <a:blip r:embed="rId13"/>
                <a:stretch>
                  <a:fillRect t="-161224" b="-228571"/>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7" name="矩形 26">
                <a:extLst>
                  <a:ext uri="{FF2B5EF4-FFF2-40B4-BE49-F238E27FC236}">
                    <a16:creationId xmlns:a16="http://schemas.microsoft.com/office/drawing/2014/main" id="{7AAF8CE9-9374-CB40-85F0-F259803A1B7E}"/>
                  </a:ext>
                </a:extLst>
              </p:cNvPr>
              <p:cNvSpPr/>
              <p:nvPr/>
            </p:nvSpPr>
            <p:spPr>
              <a:xfrm>
                <a:off x="7746258" y="5537194"/>
                <a:ext cx="2920158" cy="6190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i="1">
                          <a:latin typeface="Cambria Math" panose="02040503050406030204" pitchFamily="18" charset="0"/>
                        </a:rPr>
                        <m:t>𝑖</m:t>
                      </m:r>
                      <m:f>
                        <m:fPr>
                          <m:ctrlPr>
                            <a:rPr lang="zh-CN" altLang="en-US" i="1">
                              <a:solidFill>
                                <a:srgbClr val="836967"/>
                              </a:solidFill>
                              <a:latin typeface="Cambria Math" panose="02040503050406030204" pitchFamily="18" charset="0"/>
                            </a:rPr>
                          </m:ctrlPr>
                        </m:fPr>
                        <m:num>
                          <m:r>
                            <a:rPr lang="zh-CN" altLang="en-US" i="0">
                              <a:latin typeface="Cambria Math" panose="02040503050406030204" pitchFamily="18" charset="0"/>
                            </a:rPr>
                            <m:t>𝜕</m:t>
                          </m:r>
                        </m:num>
                        <m:den>
                          <m:r>
                            <a:rPr lang="zh-CN" altLang="en-US" i="0">
                              <a:latin typeface="Cambria Math" panose="02040503050406030204" pitchFamily="18" charset="0"/>
                            </a:rPr>
                            <m:t>𝜕</m:t>
                          </m:r>
                          <m:r>
                            <a:rPr lang="zh-CN" altLang="en-US" i="1">
                              <a:latin typeface="Cambria Math" panose="02040503050406030204" pitchFamily="18" charset="0"/>
                            </a:rPr>
                            <m:t>𝑡</m:t>
                          </m:r>
                        </m:den>
                      </m:f>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𝜓</m:t>
                          </m:r>
                        </m:e>
                        <m:sub>
                          <m:r>
                            <a:rPr lang="zh-CN" altLang="en-US" i="1">
                              <a:latin typeface="Cambria Math" panose="02040503050406030204" pitchFamily="18" charset="0"/>
                            </a:rPr>
                            <m:t>𝑛</m:t>
                          </m:r>
                        </m:sub>
                      </m:sSub>
                      <m:d>
                        <m:dPr>
                          <m:ctrlPr>
                            <a:rPr lang="zh-CN" altLang="en-US" i="1">
                              <a:solidFill>
                                <a:srgbClr val="836967"/>
                              </a:solidFill>
                              <a:latin typeface="Cambria Math" panose="02040503050406030204" pitchFamily="18" charset="0"/>
                            </a:rPr>
                          </m:ctrlPr>
                        </m:dPr>
                        <m:e>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𝑟</m:t>
                              </m:r>
                            </m:e>
                          </m:acc>
                          <m:r>
                            <a:rPr lang="zh-CN" altLang="en-US" i="0">
                              <a:latin typeface="Cambria Math" panose="02040503050406030204" pitchFamily="18" charset="0"/>
                            </a:rPr>
                            <m:t>, </m:t>
                          </m:r>
                          <m:r>
                            <a:rPr lang="zh-CN" altLang="en-US" i="1">
                              <a:latin typeface="Cambria Math" panose="02040503050406030204" pitchFamily="18" charset="0"/>
                            </a:rPr>
                            <m:t>𝑡</m:t>
                          </m:r>
                        </m:e>
                      </m:d>
                      <m:r>
                        <a:rPr lang="zh-CN" altLang="en-US" i="0">
                          <a:latin typeface="Cambria Math" panose="02040503050406030204" pitchFamily="18" charset="0"/>
                        </a:rPr>
                        <m:t>=</m:t>
                      </m:r>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𝐻</m:t>
                          </m:r>
                        </m:e>
                      </m:acc>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𝜓</m:t>
                          </m:r>
                        </m:e>
                        <m:sub>
                          <m:r>
                            <a:rPr lang="zh-CN" altLang="en-US" i="1">
                              <a:latin typeface="Cambria Math" panose="02040503050406030204" pitchFamily="18" charset="0"/>
                            </a:rPr>
                            <m:t>𝑛</m:t>
                          </m:r>
                        </m:sub>
                      </m:sSub>
                      <m:d>
                        <m:dPr>
                          <m:sepChr m:val=","/>
                          <m:ctrlPr>
                            <a:rPr lang="zh-CN" altLang="en-US" i="1">
                              <a:latin typeface="Cambria Math" panose="02040503050406030204" pitchFamily="18" charset="0"/>
                            </a:rPr>
                          </m:ctrlPr>
                        </m:dPr>
                        <m:e>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𝑟</m:t>
                              </m:r>
                            </m:e>
                          </m:acc>
                        </m:e>
                        <m:e>
                          <m:r>
                            <a:rPr lang="zh-CN" altLang="en-US" i="1">
                              <a:latin typeface="Cambria Math" panose="02040503050406030204" pitchFamily="18" charset="0"/>
                            </a:rPr>
                            <m:t>𝑡</m:t>
                          </m:r>
                        </m:e>
                      </m:d>
                    </m:oMath>
                  </m:oMathPara>
                </a14:m>
                <a:endParaRPr lang="zh-CN" altLang="en-US" dirty="0">
                  <a:latin typeface="Arial" panose="020B0604020202020204" pitchFamily="34" charset="0"/>
                </a:endParaRPr>
              </a:p>
            </p:txBody>
          </p:sp>
        </mc:Choice>
        <mc:Fallback>
          <p:sp>
            <p:nvSpPr>
              <p:cNvPr id="27" name="矩形 26">
                <a:extLst>
                  <a:ext uri="{FF2B5EF4-FFF2-40B4-BE49-F238E27FC236}">
                    <a16:creationId xmlns:a16="http://schemas.microsoft.com/office/drawing/2014/main" id="{7AAF8CE9-9374-CB40-85F0-F259803A1B7E}"/>
                  </a:ext>
                </a:extLst>
              </p:cNvPr>
              <p:cNvSpPr>
                <a:spLocks noRot="1" noChangeAspect="1" noMove="1" noResize="1" noEditPoints="1" noAdjustHandles="1" noChangeArrowheads="1" noChangeShapeType="1" noTextEdit="1"/>
              </p:cNvSpPr>
              <p:nvPr/>
            </p:nvSpPr>
            <p:spPr>
              <a:xfrm>
                <a:off x="7746258" y="5537194"/>
                <a:ext cx="2920158" cy="619016"/>
              </a:xfrm>
              <a:prstGeom prst="rect">
                <a:avLst/>
              </a:prstGeom>
              <a:blipFill>
                <a:blip r:embed="rId14"/>
                <a:stretch>
                  <a:fillRect b="-6000"/>
                </a:stretch>
              </a:blipFill>
            </p:spPr>
            <p:txBody>
              <a:bodyPr/>
              <a:lstStyle/>
              <a:p>
                <a:r>
                  <a:rPr lang="zh-CN" altLang="en-US">
                    <a:noFill/>
                  </a:rPr>
                  <a:t> </a:t>
                </a:r>
              </a:p>
            </p:txBody>
          </p:sp>
        </mc:Fallback>
      </mc:AlternateContent>
      <p:sp>
        <p:nvSpPr>
          <p:cNvPr id="29" name="虚尾箭头 28">
            <a:extLst>
              <a:ext uri="{FF2B5EF4-FFF2-40B4-BE49-F238E27FC236}">
                <a16:creationId xmlns:a16="http://schemas.microsoft.com/office/drawing/2014/main" id="{09EAEED2-1643-8842-9297-E3C6BA2D93F2}"/>
              </a:ext>
            </a:extLst>
          </p:cNvPr>
          <p:cNvSpPr/>
          <p:nvPr/>
        </p:nvSpPr>
        <p:spPr>
          <a:xfrm>
            <a:off x="3396374" y="1547972"/>
            <a:ext cx="1125400" cy="222955"/>
          </a:xfrm>
          <a:prstGeom prst="stripedRightArrow">
            <a:avLst/>
          </a:prstGeom>
          <a:solidFill>
            <a:srgbClr val="0341EF">
              <a:alpha val="5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Arial" panose="020B0604020202020204" pitchFamily="34" charset="0"/>
            </a:endParaRPr>
          </a:p>
        </p:txBody>
      </p:sp>
      <p:sp>
        <p:nvSpPr>
          <p:cNvPr id="30" name="虚尾箭头 29">
            <a:extLst>
              <a:ext uri="{FF2B5EF4-FFF2-40B4-BE49-F238E27FC236}">
                <a16:creationId xmlns:a16="http://schemas.microsoft.com/office/drawing/2014/main" id="{7C9C4FB0-F876-4A4A-860E-9DCD9B22D886}"/>
              </a:ext>
            </a:extLst>
          </p:cNvPr>
          <p:cNvSpPr/>
          <p:nvPr/>
        </p:nvSpPr>
        <p:spPr>
          <a:xfrm>
            <a:off x="6390434" y="1547972"/>
            <a:ext cx="923622" cy="222955"/>
          </a:xfrm>
          <a:prstGeom prst="stripedRightArrow">
            <a:avLst/>
          </a:prstGeom>
          <a:solidFill>
            <a:srgbClr val="0341EF">
              <a:alpha val="5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Arial" panose="020B0604020202020204" pitchFamily="34" charset="0"/>
            </a:endParaRPr>
          </a:p>
        </p:txBody>
      </p:sp>
      <p:sp>
        <p:nvSpPr>
          <p:cNvPr id="33" name="虚尾箭头 32">
            <a:extLst>
              <a:ext uri="{FF2B5EF4-FFF2-40B4-BE49-F238E27FC236}">
                <a16:creationId xmlns:a16="http://schemas.microsoft.com/office/drawing/2014/main" id="{4549D573-EA4B-C249-A75C-DBD29F957AF4}"/>
              </a:ext>
            </a:extLst>
          </p:cNvPr>
          <p:cNvSpPr/>
          <p:nvPr/>
        </p:nvSpPr>
        <p:spPr>
          <a:xfrm rot="5400000">
            <a:off x="8521017" y="2161722"/>
            <a:ext cx="613060" cy="198320"/>
          </a:xfrm>
          <a:prstGeom prst="stripedRightArrow">
            <a:avLst/>
          </a:prstGeom>
          <a:solidFill>
            <a:srgbClr val="0341EF">
              <a:alpha val="5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Arial" panose="020B0604020202020204" pitchFamily="34" charset="0"/>
            </a:endParaRPr>
          </a:p>
        </p:txBody>
      </p:sp>
      <p:sp>
        <p:nvSpPr>
          <p:cNvPr id="34" name="虚尾箭头 33">
            <a:extLst>
              <a:ext uri="{FF2B5EF4-FFF2-40B4-BE49-F238E27FC236}">
                <a16:creationId xmlns:a16="http://schemas.microsoft.com/office/drawing/2014/main" id="{B5241BB2-DC78-2047-9858-83F138103F05}"/>
              </a:ext>
            </a:extLst>
          </p:cNvPr>
          <p:cNvSpPr/>
          <p:nvPr/>
        </p:nvSpPr>
        <p:spPr>
          <a:xfrm rot="5400000">
            <a:off x="8521017" y="3460521"/>
            <a:ext cx="613060" cy="198320"/>
          </a:xfrm>
          <a:prstGeom prst="stripedRightArrow">
            <a:avLst/>
          </a:prstGeom>
          <a:solidFill>
            <a:srgbClr val="0341EF">
              <a:alpha val="5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Arial" panose="020B0604020202020204" pitchFamily="34" charset="0"/>
            </a:endParaRPr>
          </a:p>
        </p:txBody>
      </p:sp>
      <mc:AlternateContent xmlns:mc="http://schemas.openxmlformats.org/markup-compatibility/2006">
        <mc:Choice xmlns:a14="http://schemas.microsoft.com/office/drawing/2010/main" Requires="a14">
          <p:sp>
            <p:nvSpPr>
              <p:cNvPr id="35" name="矩形 34">
                <a:extLst>
                  <a:ext uri="{FF2B5EF4-FFF2-40B4-BE49-F238E27FC236}">
                    <a16:creationId xmlns:a16="http://schemas.microsoft.com/office/drawing/2014/main" id="{4CF8D1FE-E2DE-E44A-9642-95A4234E4203}"/>
                  </a:ext>
                </a:extLst>
              </p:cNvPr>
              <p:cNvSpPr/>
              <p:nvPr/>
            </p:nvSpPr>
            <p:spPr>
              <a:xfrm>
                <a:off x="6897638" y="3410304"/>
                <a:ext cx="2311209" cy="276999"/>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1200" b="0" i="1" smtClean="0">
                              <a:solidFill>
                                <a:schemeClr val="tx1"/>
                              </a:solidFill>
                              <a:latin typeface="Cambria Math" panose="02040503050406030204" pitchFamily="18" charset="0"/>
                            </a:rPr>
                          </m:ctrlPr>
                        </m:sSubPr>
                        <m:e>
                          <m:r>
                            <a:rPr lang="en-US" altLang="zh-CN" sz="1200" i="1" smtClean="0">
                              <a:solidFill>
                                <a:schemeClr val="tx1"/>
                              </a:solidFill>
                              <a:latin typeface="Cambria Math" panose="02040503050406030204" pitchFamily="18" charset="0"/>
                            </a:rPr>
                            <m:t>𝐸</m:t>
                          </m:r>
                        </m:e>
                        <m:sub>
                          <m:r>
                            <a:rPr lang="en-US" altLang="zh-CN" sz="1200" b="0" i="1" smtClean="0">
                              <a:solidFill>
                                <a:schemeClr val="tx1"/>
                              </a:solidFill>
                              <a:latin typeface="Cambria Math" panose="02040503050406030204" pitchFamily="18" charset="0"/>
                            </a:rPr>
                            <m:t>𝑘</m:t>
                          </m:r>
                        </m:sub>
                      </m:sSub>
                      <m:d>
                        <m:dPr>
                          <m:ctrlPr>
                            <a:rPr lang="en-US" altLang="zh-CN" sz="1200" b="0" i="1" smtClean="0">
                              <a:solidFill>
                                <a:schemeClr val="tx1"/>
                              </a:solidFill>
                              <a:latin typeface="Cambria Math" panose="02040503050406030204" pitchFamily="18" charset="0"/>
                            </a:rPr>
                          </m:ctrlPr>
                        </m:dPr>
                        <m:e>
                          <m:r>
                            <a:rPr lang="en-US" altLang="zh-CN" sz="1200" b="0" i="1" smtClean="0">
                              <a:solidFill>
                                <a:schemeClr val="tx1"/>
                              </a:solidFill>
                              <a:latin typeface="Cambria Math" panose="02040503050406030204" pitchFamily="18" charset="0"/>
                            </a:rPr>
                            <m:t>𝑡</m:t>
                          </m:r>
                          <m:r>
                            <a:rPr lang="en-US" altLang="zh-CN" sz="1200" b="0" i="1" smtClean="0">
                              <a:solidFill>
                                <a:schemeClr val="tx1"/>
                              </a:solidFill>
                              <a:latin typeface="Cambria Math" panose="02040503050406030204" pitchFamily="18" charset="0"/>
                            </a:rPr>
                            <m:t>=0</m:t>
                          </m:r>
                        </m:e>
                      </m:d>
                      <m:r>
                        <a:rPr lang="en-US" altLang="zh-CN" sz="1200" b="0" i="1" smtClean="0">
                          <a:solidFill>
                            <a:schemeClr val="tx1"/>
                          </a:solidFill>
                          <a:latin typeface="Cambria Math" panose="02040503050406030204" pitchFamily="18" charset="0"/>
                        </a:rPr>
                        <m:t>=</m:t>
                      </m:r>
                      <m:r>
                        <a:rPr lang="en-US" altLang="zh-CN" sz="1200" b="0" i="1" smtClean="0">
                          <a:solidFill>
                            <a:schemeClr val="tx1"/>
                          </a:solidFill>
                          <a:latin typeface="Cambria Math" panose="02040503050406030204" pitchFamily="18" charset="0"/>
                        </a:rPr>
                        <m:t>𝜅</m:t>
                      </m:r>
                    </m:oMath>
                  </m:oMathPara>
                </a14:m>
                <a:endParaRPr lang="zh-CN" altLang="en-US" sz="1200" dirty="0">
                  <a:latin typeface="Arial" panose="020B0604020202020204" pitchFamily="34" charset="0"/>
                </a:endParaRPr>
              </a:p>
            </p:txBody>
          </p:sp>
        </mc:Choice>
        <mc:Fallback>
          <p:sp>
            <p:nvSpPr>
              <p:cNvPr id="35" name="矩形 34">
                <a:extLst>
                  <a:ext uri="{FF2B5EF4-FFF2-40B4-BE49-F238E27FC236}">
                    <a16:creationId xmlns:a16="http://schemas.microsoft.com/office/drawing/2014/main" id="{4CF8D1FE-E2DE-E44A-9642-95A4234E4203}"/>
                  </a:ext>
                </a:extLst>
              </p:cNvPr>
              <p:cNvSpPr>
                <a:spLocks noRot="1" noChangeAspect="1" noMove="1" noResize="1" noEditPoints="1" noAdjustHandles="1" noChangeArrowheads="1" noChangeShapeType="1" noTextEdit="1"/>
              </p:cNvSpPr>
              <p:nvPr/>
            </p:nvSpPr>
            <p:spPr>
              <a:xfrm>
                <a:off x="6897638" y="3410304"/>
                <a:ext cx="2311209" cy="276999"/>
              </a:xfrm>
              <a:prstGeom prst="rect">
                <a:avLst/>
              </a:prstGeom>
              <a:blipFill>
                <a:blip r:embed="rId15"/>
                <a:stretch>
                  <a:fillRect/>
                </a:stretch>
              </a:blipFill>
            </p:spPr>
            <p:txBody>
              <a:bodyPr/>
              <a:lstStyle/>
              <a:p>
                <a:r>
                  <a:rPr lang="zh-CN" altLang="en-US">
                    <a:noFill/>
                  </a:rPr>
                  <a:t> </a:t>
                </a:r>
              </a:p>
            </p:txBody>
          </p:sp>
        </mc:Fallback>
      </mc:AlternateContent>
      <p:sp>
        <p:nvSpPr>
          <p:cNvPr id="36" name="虚尾箭头 35">
            <a:extLst>
              <a:ext uri="{FF2B5EF4-FFF2-40B4-BE49-F238E27FC236}">
                <a16:creationId xmlns:a16="http://schemas.microsoft.com/office/drawing/2014/main" id="{FE8E8A96-7377-4B4C-AEE4-0FB168385EBA}"/>
              </a:ext>
            </a:extLst>
          </p:cNvPr>
          <p:cNvSpPr/>
          <p:nvPr/>
        </p:nvSpPr>
        <p:spPr>
          <a:xfrm rot="5400000">
            <a:off x="2635193" y="3760660"/>
            <a:ext cx="401240" cy="198320"/>
          </a:xfrm>
          <a:prstGeom prst="stripedRightArrow">
            <a:avLst/>
          </a:prstGeom>
          <a:solidFill>
            <a:srgbClr val="0341EF">
              <a:alpha val="5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Arial" panose="020B0604020202020204" pitchFamily="34" charset="0"/>
            </a:endParaRPr>
          </a:p>
        </p:txBody>
      </p:sp>
      <p:cxnSp>
        <p:nvCxnSpPr>
          <p:cNvPr id="38" name="直线箭头连接符 37">
            <a:extLst>
              <a:ext uri="{FF2B5EF4-FFF2-40B4-BE49-F238E27FC236}">
                <a16:creationId xmlns:a16="http://schemas.microsoft.com/office/drawing/2014/main" id="{3AF65B19-585F-2041-8E64-DA7FABECBDB5}"/>
              </a:ext>
            </a:extLst>
          </p:cNvPr>
          <p:cNvCxnSpPr>
            <a:cxnSpLocks/>
          </p:cNvCxnSpPr>
          <p:nvPr/>
        </p:nvCxnSpPr>
        <p:spPr>
          <a:xfrm flipH="1" flipV="1">
            <a:off x="4664560" y="3587393"/>
            <a:ext cx="3133839" cy="617544"/>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43" name="虚尾箭头 42">
            <a:extLst>
              <a:ext uri="{FF2B5EF4-FFF2-40B4-BE49-F238E27FC236}">
                <a16:creationId xmlns:a16="http://schemas.microsoft.com/office/drawing/2014/main" id="{9E106E71-B9E3-9F44-889D-4FA70112405A}"/>
              </a:ext>
            </a:extLst>
          </p:cNvPr>
          <p:cNvSpPr/>
          <p:nvPr/>
        </p:nvSpPr>
        <p:spPr>
          <a:xfrm rot="10800000">
            <a:off x="3088867" y="5423071"/>
            <a:ext cx="923622" cy="222955"/>
          </a:xfrm>
          <a:prstGeom prst="stripedRightArrow">
            <a:avLst/>
          </a:prstGeom>
          <a:solidFill>
            <a:srgbClr val="0341EF">
              <a:alpha val="5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Arial" panose="020B0604020202020204" pitchFamily="34" charset="0"/>
            </a:endParaRPr>
          </a:p>
        </p:txBody>
      </p:sp>
      <mc:AlternateContent xmlns:mc="http://schemas.openxmlformats.org/markup-compatibility/2006">
        <mc:Choice xmlns:a14="http://schemas.microsoft.com/office/drawing/2010/main" Requires="a14">
          <p:sp>
            <p:nvSpPr>
              <p:cNvPr id="44" name="矩形 43">
                <a:extLst>
                  <a:ext uri="{FF2B5EF4-FFF2-40B4-BE49-F238E27FC236}">
                    <a16:creationId xmlns:a16="http://schemas.microsoft.com/office/drawing/2014/main" id="{AEA52C47-0509-4A40-8D7E-C0A1199E3E81}"/>
                  </a:ext>
                </a:extLst>
              </p:cNvPr>
              <p:cNvSpPr/>
              <p:nvPr/>
            </p:nvSpPr>
            <p:spPr>
              <a:xfrm>
                <a:off x="4090338" y="5189134"/>
                <a:ext cx="3379450" cy="69083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zh-CN" altLang="en-US" i="1">
                              <a:solidFill>
                                <a:srgbClr val="836967"/>
                              </a:solidFill>
                              <a:latin typeface="Cambria Math" panose="02040503050406030204" pitchFamily="18" charset="0"/>
                            </a:rPr>
                          </m:ctrlPr>
                        </m:sSubSupPr>
                        <m:e>
                          <m:r>
                            <a:rPr lang="zh-CN" altLang="en-US" i="1">
                              <a:latin typeface="Cambria Math" panose="02040503050406030204" pitchFamily="18" charset="0"/>
                            </a:rPr>
                            <m:t>𝑚</m:t>
                          </m:r>
                        </m:e>
                        <m:sub>
                          <m:r>
                            <a:rPr lang="zh-CN" altLang="en-US" i="1">
                              <a:latin typeface="Cambria Math" panose="02040503050406030204" pitchFamily="18" charset="0"/>
                            </a:rPr>
                            <m:t>𝑗</m:t>
                          </m:r>
                        </m:sub>
                        <m:sup>
                          <m:r>
                            <a:rPr lang="zh-CN" altLang="en-US" i="1">
                              <a:latin typeface="Cambria Math" panose="02040503050406030204" pitchFamily="18" charset="0"/>
                            </a:rPr>
                            <m:t>𝑘</m:t>
                          </m:r>
                        </m:sup>
                      </m:sSubSup>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𝜔</m:t>
                          </m:r>
                        </m:e>
                      </m:d>
                      <m:r>
                        <a:rPr lang="zh-CN" altLang="en-US" i="0">
                          <a:latin typeface="Cambria Math" panose="02040503050406030204" pitchFamily="18" charset="0"/>
                        </a:rPr>
                        <m:t>=</m:t>
                      </m:r>
                      <m:nary>
                        <m:naryPr>
                          <m:limLoc m:val="subSup"/>
                          <m:ctrlPr>
                            <a:rPr lang="zh-CN" altLang="en-US" i="1">
                              <a:latin typeface="Cambria Math" panose="02040503050406030204" pitchFamily="18" charset="0"/>
                            </a:rPr>
                          </m:ctrlPr>
                        </m:naryPr>
                        <m:sub>
                          <m:r>
                            <a:rPr lang="zh-CN" altLang="en-US" i="0">
                              <a:latin typeface="Cambria Math" panose="02040503050406030204" pitchFamily="18" charset="0"/>
                            </a:rPr>
                            <m:t>0</m:t>
                          </m:r>
                        </m:sub>
                        <m:sup>
                          <m:r>
                            <a:rPr lang="zh-CN" altLang="en-US" i="1">
                              <a:latin typeface="Cambria Math" panose="02040503050406030204" pitchFamily="18" charset="0"/>
                            </a:rPr>
                            <m:t>𝜏</m:t>
                          </m:r>
                        </m:sup>
                        <m:e>
                          <m:sSup>
                            <m:sSupPr>
                              <m:ctrlPr>
                                <a:rPr lang="zh-CN" altLang="en-US" i="1">
                                  <a:solidFill>
                                    <a:srgbClr val="836967"/>
                                  </a:solidFill>
                                  <a:latin typeface="Cambria Math" panose="02040503050406030204" pitchFamily="18" charset="0"/>
                                </a:rPr>
                              </m:ctrlPr>
                            </m:sSupPr>
                            <m:e>
                              <m:r>
                                <a:rPr lang="zh-CN" altLang="en-US" i="1">
                                  <a:latin typeface="Cambria Math" panose="02040503050406030204" pitchFamily="18" charset="0"/>
                                </a:rPr>
                                <m:t>𝑒</m:t>
                              </m:r>
                            </m:e>
                            <m:sup>
                              <m:r>
                                <a:rPr lang="zh-CN" altLang="en-US" i="1">
                                  <a:latin typeface="Cambria Math" panose="02040503050406030204" pitchFamily="18" charset="0"/>
                                </a:rPr>
                                <m:t>𝑖</m:t>
                              </m:r>
                              <m:r>
                                <a:rPr lang="zh-CN" altLang="en-US" i="1">
                                  <a:latin typeface="Cambria Math" panose="02040503050406030204" pitchFamily="18" charset="0"/>
                                </a:rPr>
                                <m:t>𝜔</m:t>
                              </m:r>
                              <m:r>
                                <a:rPr lang="zh-CN" altLang="en-US" i="1">
                                  <a:latin typeface="Cambria Math" panose="02040503050406030204" pitchFamily="18" charset="0"/>
                                </a:rPr>
                                <m:t>𝑡</m:t>
                              </m:r>
                            </m:sup>
                          </m:sSup>
                          <m:sSup>
                            <m:sSupPr>
                              <m:ctrlPr>
                                <a:rPr lang="zh-CN" altLang="en-US" i="1">
                                  <a:solidFill>
                                    <a:srgbClr val="836967"/>
                                  </a:solidFill>
                                  <a:latin typeface="Cambria Math" panose="02040503050406030204" pitchFamily="18" charset="0"/>
                                </a:rPr>
                              </m:ctrlPr>
                            </m:sSupPr>
                            <m:e>
                              <m:r>
                                <a:rPr lang="zh-CN" altLang="en-US" i="1">
                                  <a:latin typeface="Cambria Math" panose="02040503050406030204" pitchFamily="18" charset="0"/>
                                </a:rPr>
                                <m:t>𝑒</m:t>
                              </m:r>
                            </m:e>
                            <m:sup>
                              <m:r>
                                <a:rPr lang="zh-CN" altLang="en-US" i="0">
                                  <a:latin typeface="Cambria Math" panose="02040503050406030204" pitchFamily="18" charset="0"/>
                                </a:rPr>
                                <m:t>−</m:t>
                              </m:r>
                              <m:sSup>
                                <m:sSupPr>
                                  <m:ctrlPr>
                                    <a:rPr lang="zh-CN" altLang="en-US" i="1">
                                      <a:solidFill>
                                        <a:srgbClr val="836967"/>
                                      </a:solidFill>
                                      <a:latin typeface="Cambria Math" panose="02040503050406030204" pitchFamily="18" charset="0"/>
                                    </a:rPr>
                                  </m:ctrlPr>
                                </m:sSupPr>
                                <m:e>
                                  <m:r>
                                    <a:rPr lang="zh-CN" altLang="en-US" i="1">
                                      <a:latin typeface="Cambria Math" panose="02040503050406030204" pitchFamily="18" charset="0"/>
                                    </a:rPr>
                                    <m:t>𝜎</m:t>
                                  </m:r>
                                </m:e>
                                <m:sup>
                                  <m:r>
                                    <a:rPr lang="zh-CN" altLang="en-US" i="0">
                                      <a:latin typeface="Cambria Math" panose="02040503050406030204" pitchFamily="18" charset="0"/>
                                    </a:rPr>
                                    <m:t>2</m:t>
                                  </m:r>
                                </m:sup>
                              </m:sSup>
                              <m:sSup>
                                <m:sSupPr>
                                  <m:ctrlPr>
                                    <a:rPr lang="zh-CN" altLang="en-US" i="1">
                                      <a:solidFill>
                                        <a:srgbClr val="836967"/>
                                      </a:solidFill>
                                      <a:latin typeface="Cambria Math" panose="02040503050406030204" pitchFamily="18" charset="0"/>
                                    </a:rPr>
                                  </m:ctrlPr>
                                </m:sSupPr>
                                <m:e>
                                  <m:r>
                                    <a:rPr lang="zh-CN" altLang="en-US" i="1">
                                      <a:latin typeface="Cambria Math" panose="02040503050406030204" pitchFamily="18" charset="0"/>
                                    </a:rPr>
                                    <m:t>𝑡</m:t>
                                  </m:r>
                                </m:e>
                                <m:sup>
                                  <m:r>
                                    <a:rPr lang="zh-CN" altLang="en-US" i="0">
                                      <a:latin typeface="Cambria Math" panose="02040503050406030204" pitchFamily="18" charset="0"/>
                                    </a:rPr>
                                    <m:t>2</m:t>
                                  </m:r>
                                </m:sup>
                              </m:sSup>
                            </m:sup>
                          </m:sSup>
                          <m:sSubSup>
                            <m:sSubSupPr>
                              <m:ctrlPr>
                                <a:rPr lang="zh-CN" altLang="en-US" i="1">
                                  <a:solidFill>
                                    <a:srgbClr val="836967"/>
                                  </a:solidFill>
                                  <a:latin typeface="Cambria Math" panose="02040503050406030204" pitchFamily="18" charset="0"/>
                                </a:rPr>
                              </m:ctrlPr>
                            </m:sSubSupPr>
                            <m:e>
                              <m:r>
                                <a:rPr lang="zh-CN" altLang="en-US" i="1">
                                  <a:latin typeface="Cambria Math" panose="02040503050406030204" pitchFamily="18" charset="0"/>
                                </a:rPr>
                                <m:t>𝑚</m:t>
                              </m:r>
                            </m:e>
                            <m:sub>
                              <m:r>
                                <a:rPr lang="zh-CN" altLang="en-US" i="1">
                                  <a:latin typeface="Cambria Math" panose="02040503050406030204" pitchFamily="18" charset="0"/>
                                </a:rPr>
                                <m:t>𝑗</m:t>
                              </m:r>
                            </m:sub>
                            <m:sup>
                              <m:r>
                                <a:rPr lang="zh-CN" altLang="en-US" i="1">
                                  <a:latin typeface="Cambria Math" panose="02040503050406030204" pitchFamily="18" charset="0"/>
                                </a:rPr>
                                <m:t>𝑘</m:t>
                              </m:r>
                            </m:sup>
                          </m:sSubSup>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1">
                              <a:latin typeface="Cambria Math" panose="02040503050406030204" pitchFamily="18" charset="0"/>
                            </a:rPr>
                            <m:t>𝑑𝑡</m:t>
                          </m:r>
                        </m:e>
                      </m:nary>
                    </m:oMath>
                  </m:oMathPara>
                </a14:m>
                <a:endParaRPr lang="zh-CN" altLang="en-US" dirty="0">
                  <a:latin typeface="Arial" panose="020B0604020202020204" pitchFamily="34" charset="0"/>
                </a:endParaRPr>
              </a:p>
            </p:txBody>
          </p:sp>
        </mc:Choice>
        <mc:Fallback>
          <p:sp>
            <p:nvSpPr>
              <p:cNvPr id="44" name="矩形 43">
                <a:extLst>
                  <a:ext uri="{FF2B5EF4-FFF2-40B4-BE49-F238E27FC236}">
                    <a16:creationId xmlns:a16="http://schemas.microsoft.com/office/drawing/2014/main" id="{AEA52C47-0509-4A40-8D7E-C0A1199E3E81}"/>
                  </a:ext>
                </a:extLst>
              </p:cNvPr>
              <p:cNvSpPr>
                <a:spLocks noRot="1" noChangeAspect="1" noMove="1" noResize="1" noEditPoints="1" noAdjustHandles="1" noChangeArrowheads="1" noChangeShapeType="1" noTextEdit="1"/>
              </p:cNvSpPr>
              <p:nvPr/>
            </p:nvSpPr>
            <p:spPr>
              <a:xfrm>
                <a:off x="4090338" y="5189134"/>
                <a:ext cx="3379450" cy="690830"/>
              </a:xfrm>
              <a:prstGeom prst="rect">
                <a:avLst/>
              </a:prstGeom>
              <a:blipFill>
                <a:blip r:embed="rId16"/>
                <a:stretch>
                  <a:fillRect t="-155357" b="-233929"/>
                </a:stretch>
              </a:blipFill>
            </p:spPr>
            <p:txBody>
              <a:bodyPr/>
              <a:lstStyle/>
              <a:p>
                <a:r>
                  <a:rPr lang="zh-CN" altLang="en-US">
                    <a:noFill/>
                  </a:rPr>
                  <a:t> </a:t>
                </a:r>
              </a:p>
            </p:txBody>
          </p:sp>
        </mc:Fallback>
      </mc:AlternateContent>
      <p:cxnSp>
        <p:nvCxnSpPr>
          <p:cNvPr id="45" name="直线箭头连接符 44">
            <a:extLst>
              <a:ext uri="{FF2B5EF4-FFF2-40B4-BE49-F238E27FC236}">
                <a16:creationId xmlns:a16="http://schemas.microsoft.com/office/drawing/2014/main" id="{773D26FE-FFB3-7E46-BF21-ECA372BB9E91}"/>
              </a:ext>
            </a:extLst>
          </p:cNvPr>
          <p:cNvCxnSpPr>
            <a:cxnSpLocks/>
          </p:cNvCxnSpPr>
          <p:nvPr/>
        </p:nvCxnSpPr>
        <p:spPr>
          <a:xfrm flipV="1">
            <a:off x="1944547" y="4696821"/>
            <a:ext cx="1773860" cy="566358"/>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8" name="直线箭头连接符 47">
            <a:extLst>
              <a:ext uri="{FF2B5EF4-FFF2-40B4-BE49-F238E27FC236}">
                <a16:creationId xmlns:a16="http://schemas.microsoft.com/office/drawing/2014/main" id="{E3B1EBC9-8F62-5540-B3AE-88FA7E9A7DBC}"/>
              </a:ext>
            </a:extLst>
          </p:cNvPr>
          <p:cNvCxnSpPr>
            <a:cxnSpLocks/>
            <a:stCxn id="26" idx="1"/>
          </p:cNvCxnSpPr>
          <p:nvPr/>
        </p:nvCxnSpPr>
        <p:spPr>
          <a:xfrm flipH="1">
            <a:off x="6897638" y="5137488"/>
            <a:ext cx="848620" cy="22477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51" name="直线箭头连接符 50">
            <a:extLst>
              <a:ext uri="{FF2B5EF4-FFF2-40B4-BE49-F238E27FC236}">
                <a16:creationId xmlns:a16="http://schemas.microsoft.com/office/drawing/2014/main" id="{3E385983-2E15-624A-8F2A-990BCA8B3ADE}"/>
              </a:ext>
            </a:extLst>
          </p:cNvPr>
          <p:cNvCxnSpPr>
            <a:cxnSpLocks/>
          </p:cNvCxnSpPr>
          <p:nvPr/>
        </p:nvCxnSpPr>
        <p:spPr>
          <a:xfrm flipV="1">
            <a:off x="9206338" y="5263179"/>
            <a:ext cx="678442" cy="498324"/>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55" name="矩形 54">
            <a:extLst>
              <a:ext uri="{FF2B5EF4-FFF2-40B4-BE49-F238E27FC236}">
                <a16:creationId xmlns:a16="http://schemas.microsoft.com/office/drawing/2014/main" id="{D6BE01C0-BC45-8249-B15B-49319714F844}"/>
              </a:ext>
            </a:extLst>
          </p:cNvPr>
          <p:cNvSpPr/>
          <p:nvPr/>
        </p:nvSpPr>
        <p:spPr>
          <a:xfrm>
            <a:off x="684197" y="865349"/>
            <a:ext cx="2610651" cy="1650914"/>
          </a:xfrm>
          <a:prstGeom prst="rect">
            <a:avLst/>
          </a:prstGeom>
          <a:noFill/>
          <a:ln w="28575">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Arial" panose="020B0604020202020204" pitchFamily="34" charset="0"/>
            </a:endParaRPr>
          </a:p>
        </p:txBody>
      </p:sp>
      <mc:AlternateContent xmlns:mc="http://schemas.openxmlformats.org/markup-compatibility/2006">
        <mc:Choice xmlns:a14="http://schemas.microsoft.com/office/drawing/2010/main" Requires="a14">
          <p:sp>
            <p:nvSpPr>
              <p:cNvPr id="56" name="矩形 55">
                <a:extLst>
                  <a:ext uri="{FF2B5EF4-FFF2-40B4-BE49-F238E27FC236}">
                    <a16:creationId xmlns:a16="http://schemas.microsoft.com/office/drawing/2014/main" id="{F6B815D2-D91A-0944-91F9-DEE5E583822D}"/>
                  </a:ext>
                </a:extLst>
              </p:cNvPr>
              <p:cNvSpPr/>
              <p:nvPr/>
            </p:nvSpPr>
            <p:spPr>
              <a:xfrm>
                <a:off x="2772460" y="1275028"/>
                <a:ext cx="2311209" cy="299569"/>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altLang="zh-CN" sz="1200" b="0" i="1" smtClean="0">
                              <a:latin typeface="Cambria Math" panose="02040503050406030204" pitchFamily="18" charset="0"/>
                            </a:rPr>
                          </m:ctrlPr>
                        </m:accPr>
                        <m:e>
                          <m:r>
                            <a:rPr lang="en-US" altLang="zh-CN" sz="1200" b="0" i="1" smtClean="0">
                              <a:latin typeface="Cambria Math" panose="02040503050406030204" pitchFamily="18" charset="0"/>
                            </a:rPr>
                            <m:t>𝐵</m:t>
                          </m:r>
                        </m:e>
                      </m:acc>
                      <m:d>
                        <m:dPr>
                          <m:ctrlPr>
                            <a:rPr lang="en-US" altLang="zh-CN" sz="1200" b="0" i="1" smtClean="0">
                              <a:solidFill>
                                <a:schemeClr val="tx1"/>
                              </a:solidFill>
                              <a:latin typeface="Cambria Math" panose="02040503050406030204" pitchFamily="18" charset="0"/>
                            </a:rPr>
                          </m:ctrlPr>
                        </m:dPr>
                        <m:e>
                          <m:r>
                            <a:rPr lang="en-US" altLang="zh-CN" sz="1200" b="0" i="1" smtClean="0">
                              <a:solidFill>
                                <a:schemeClr val="tx1"/>
                              </a:solidFill>
                              <a:latin typeface="Cambria Math" panose="02040503050406030204" pitchFamily="18" charset="0"/>
                            </a:rPr>
                            <m:t>𝑡</m:t>
                          </m:r>
                        </m:e>
                      </m:d>
                      <m:r>
                        <a:rPr lang="en-US" altLang="zh-CN" sz="1200" b="0" i="1" smtClean="0">
                          <a:solidFill>
                            <a:schemeClr val="tx1"/>
                          </a:solidFill>
                          <a:latin typeface="Cambria Math" panose="02040503050406030204" pitchFamily="18" charset="0"/>
                        </a:rPr>
                        <m:t>=0</m:t>
                      </m:r>
                    </m:oMath>
                  </m:oMathPara>
                </a14:m>
                <a:endParaRPr lang="zh-CN" altLang="en-US" sz="1200" dirty="0">
                  <a:latin typeface="Arial" panose="020B0604020202020204" pitchFamily="34" charset="0"/>
                </a:endParaRPr>
              </a:p>
            </p:txBody>
          </p:sp>
        </mc:Choice>
        <mc:Fallback>
          <p:sp>
            <p:nvSpPr>
              <p:cNvPr id="56" name="矩形 55">
                <a:extLst>
                  <a:ext uri="{FF2B5EF4-FFF2-40B4-BE49-F238E27FC236}">
                    <a16:creationId xmlns:a16="http://schemas.microsoft.com/office/drawing/2014/main" id="{F6B815D2-D91A-0944-91F9-DEE5E583822D}"/>
                  </a:ext>
                </a:extLst>
              </p:cNvPr>
              <p:cNvSpPr>
                <a:spLocks noRot="1" noChangeAspect="1" noMove="1" noResize="1" noEditPoints="1" noAdjustHandles="1" noChangeArrowheads="1" noChangeShapeType="1" noTextEdit="1"/>
              </p:cNvSpPr>
              <p:nvPr/>
            </p:nvSpPr>
            <p:spPr>
              <a:xfrm>
                <a:off x="2772460" y="1275028"/>
                <a:ext cx="2311209" cy="299569"/>
              </a:xfrm>
              <a:prstGeom prst="rect">
                <a:avLst/>
              </a:prstGeom>
              <a:blipFill>
                <a:blip r:embed="rId17"/>
                <a:stretch>
                  <a:fillRect/>
                </a:stretch>
              </a:blipFill>
            </p:spPr>
            <p:txBody>
              <a:bodyPr/>
              <a:lstStyle/>
              <a:p>
                <a:r>
                  <a:rPr lang="zh-CN" altLang="en-US">
                    <a:noFill/>
                  </a:rPr>
                  <a:t> </a:t>
                </a:r>
              </a:p>
            </p:txBody>
          </p:sp>
        </mc:Fallback>
      </mc:AlternateContent>
      <p:sp>
        <p:nvSpPr>
          <p:cNvPr id="57" name="矩形 56">
            <a:extLst>
              <a:ext uri="{FF2B5EF4-FFF2-40B4-BE49-F238E27FC236}">
                <a16:creationId xmlns:a16="http://schemas.microsoft.com/office/drawing/2014/main" id="{693C0E36-BE92-DB41-8B92-46E474FB334E}"/>
              </a:ext>
            </a:extLst>
          </p:cNvPr>
          <p:cNvSpPr/>
          <p:nvPr/>
        </p:nvSpPr>
        <p:spPr>
          <a:xfrm>
            <a:off x="1526151" y="4139559"/>
            <a:ext cx="2813463" cy="764505"/>
          </a:xfrm>
          <a:prstGeom prst="rect">
            <a:avLst/>
          </a:prstGeom>
          <a:noFill/>
          <a:ln w="28575">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Arial" panose="020B0604020202020204" pitchFamily="34" charset="0"/>
            </a:endParaRPr>
          </a:p>
        </p:txBody>
      </p:sp>
    </p:spTree>
    <p:extLst>
      <p:ext uri="{BB962C8B-B14F-4D97-AF65-F5344CB8AC3E}">
        <p14:creationId xmlns:p14="http://schemas.microsoft.com/office/powerpoint/2010/main" val="909748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963FCF6-76DF-49A1-921F-7CF66AFB8285}"/>
              </a:ext>
            </a:extLst>
          </p:cNvPr>
          <p:cNvSpPr>
            <a:spLocks noGrp="1"/>
          </p:cNvSpPr>
          <p:nvPr>
            <p:ph type="body" sz="quarter" idx="10"/>
          </p:nvPr>
        </p:nvSpPr>
        <p:spPr/>
        <p:txBody>
          <a:bodyPr/>
          <a:lstStyle/>
          <a:p>
            <a:r>
              <a:rPr lang="en-US" altLang="zh-CN" dirty="0"/>
              <a:t>ECD Calculation</a:t>
            </a:r>
            <a:endParaRPr lang="zh-CN" altLang="en-US" dirty="0"/>
          </a:p>
        </p:txBody>
      </p:sp>
      <p:sp>
        <p:nvSpPr>
          <p:cNvPr id="13" name="文本框 12">
            <a:extLst>
              <a:ext uri="{FF2B5EF4-FFF2-40B4-BE49-F238E27FC236}">
                <a16:creationId xmlns:a16="http://schemas.microsoft.com/office/drawing/2014/main" id="{208ACBAB-B9FB-0942-9A62-BB2C024889E5}"/>
              </a:ext>
            </a:extLst>
          </p:cNvPr>
          <p:cNvSpPr txBox="1"/>
          <p:nvPr/>
        </p:nvSpPr>
        <p:spPr>
          <a:xfrm>
            <a:off x="2405690" y="6411591"/>
            <a:ext cx="6170279" cy="449354"/>
          </a:xfrm>
          <a:prstGeom prst="rect">
            <a:avLst/>
          </a:prstGeom>
          <a:noFill/>
        </p:spPr>
        <p:txBody>
          <a:bodyPr wrap="none" rtlCol="0">
            <a:spAutoFit/>
          </a:bodyPr>
          <a:lstStyle/>
          <a:p>
            <a:r>
              <a:rPr lang="en-US" altLang="zh-CN" sz="1000" dirty="0" err="1">
                <a:latin typeface="Times New Roman" panose="02020603050405020304" pitchFamily="18" charset="0"/>
                <a:cs typeface="Times New Roman" panose="02020603050405020304" pitchFamily="18" charset="0"/>
              </a:rPr>
              <a:t>Makkonen</a:t>
            </a:r>
            <a:r>
              <a:rPr lang="en-US" altLang="zh-CN" sz="1000" dirty="0">
                <a:latin typeface="Times New Roman" panose="02020603050405020304" pitchFamily="18" charset="0"/>
                <a:cs typeface="Times New Roman" panose="02020603050405020304" pitchFamily="18" charset="0"/>
              </a:rPr>
              <a:t> E, Rossi T P, Larsen A H, et al. The Journal of Chemical Physics, 2021, 154(11): 114102.</a:t>
            </a:r>
          </a:p>
          <a:p>
            <a:pPr>
              <a:lnSpc>
                <a:spcPct val="150000"/>
              </a:lnSpc>
            </a:pPr>
            <a:r>
              <a:rPr lang="en-US" altLang="zh-CN" sz="1000" dirty="0">
                <a:latin typeface="Times New Roman" panose="02020603050405020304" pitchFamily="18" charset="0"/>
                <a:cs typeface="Times New Roman" panose="02020603050405020304" pitchFamily="18" charset="0"/>
              </a:rPr>
              <a:t>Varsano D, Espinosa-Leal L A, Andrade X, et al. Physical Chemistry Chemical Physics, 2009, 11(22): 4481–4489.  </a:t>
            </a:r>
            <a:endParaRPr kumimoji="1" lang="zh-CN" altLang="en-US" sz="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27" name="矩形 26">
                <a:extLst>
                  <a:ext uri="{FF2B5EF4-FFF2-40B4-BE49-F238E27FC236}">
                    <a16:creationId xmlns:a16="http://schemas.microsoft.com/office/drawing/2014/main" id="{7AAF8CE9-9374-CB40-85F0-F259803A1B7E}"/>
                  </a:ext>
                </a:extLst>
              </p:cNvPr>
              <p:cNvSpPr/>
              <p:nvPr/>
            </p:nvSpPr>
            <p:spPr>
              <a:xfrm>
                <a:off x="684197" y="1101431"/>
                <a:ext cx="2920158" cy="6190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i="1">
                          <a:latin typeface="Cambria Math" panose="02040503050406030204" pitchFamily="18" charset="0"/>
                        </a:rPr>
                        <m:t>𝑖</m:t>
                      </m:r>
                      <m:f>
                        <m:fPr>
                          <m:ctrlPr>
                            <a:rPr lang="zh-CN" altLang="en-US" i="1">
                              <a:solidFill>
                                <a:srgbClr val="836967"/>
                              </a:solidFill>
                              <a:latin typeface="Cambria Math" panose="02040503050406030204" pitchFamily="18" charset="0"/>
                            </a:rPr>
                          </m:ctrlPr>
                        </m:fPr>
                        <m:num>
                          <m:r>
                            <a:rPr lang="zh-CN" altLang="en-US" i="0">
                              <a:latin typeface="Cambria Math" panose="02040503050406030204" pitchFamily="18" charset="0"/>
                            </a:rPr>
                            <m:t>𝜕</m:t>
                          </m:r>
                        </m:num>
                        <m:den>
                          <m:r>
                            <a:rPr lang="zh-CN" altLang="en-US" i="0">
                              <a:latin typeface="Cambria Math" panose="02040503050406030204" pitchFamily="18" charset="0"/>
                            </a:rPr>
                            <m:t>𝜕</m:t>
                          </m:r>
                          <m:r>
                            <a:rPr lang="zh-CN" altLang="en-US" i="1">
                              <a:latin typeface="Cambria Math" panose="02040503050406030204" pitchFamily="18" charset="0"/>
                            </a:rPr>
                            <m:t>𝑡</m:t>
                          </m:r>
                        </m:den>
                      </m:f>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𝜓</m:t>
                          </m:r>
                        </m:e>
                        <m:sub>
                          <m:r>
                            <a:rPr lang="zh-CN" altLang="en-US" i="1">
                              <a:latin typeface="Cambria Math" panose="02040503050406030204" pitchFamily="18" charset="0"/>
                            </a:rPr>
                            <m:t>𝑛</m:t>
                          </m:r>
                        </m:sub>
                      </m:sSub>
                      <m:d>
                        <m:dPr>
                          <m:ctrlPr>
                            <a:rPr lang="zh-CN" altLang="en-US" i="1">
                              <a:solidFill>
                                <a:srgbClr val="836967"/>
                              </a:solidFill>
                              <a:latin typeface="Cambria Math" panose="02040503050406030204" pitchFamily="18" charset="0"/>
                            </a:rPr>
                          </m:ctrlPr>
                        </m:dPr>
                        <m:e>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𝑟</m:t>
                              </m:r>
                            </m:e>
                          </m:acc>
                          <m:r>
                            <a:rPr lang="zh-CN" altLang="en-US" i="0">
                              <a:latin typeface="Cambria Math" panose="02040503050406030204" pitchFamily="18" charset="0"/>
                            </a:rPr>
                            <m:t>, </m:t>
                          </m:r>
                          <m:r>
                            <a:rPr lang="zh-CN" altLang="en-US" i="1">
                              <a:latin typeface="Cambria Math" panose="02040503050406030204" pitchFamily="18" charset="0"/>
                            </a:rPr>
                            <m:t>𝑡</m:t>
                          </m:r>
                        </m:e>
                      </m:d>
                      <m:r>
                        <a:rPr lang="zh-CN" altLang="en-US" i="0">
                          <a:latin typeface="Cambria Math" panose="02040503050406030204" pitchFamily="18" charset="0"/>
                        </a:rPr>
                        <m:t>=</m:t>
                      </m:r>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𝐻</m:t>
                          </m:r>
                        </m:e>
                      </m:acc>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𝜓</m:t>
                          </m:r>
                        </m:e>
                        <m:sub>
                          <m:r>
                            <a:rPr lang="zh-CN" altLang="en-US" i="1">
                              <a:latin typeface="Cambria Math" panose="02040503050406030204" pitchFamily="18" charset="0"/>
                            </a:rPr>
                            <m:t>𝑛</m:t>
                          </m:r>
                        </m:sub>
                      </m:sSub>
                      <m:d>
                        <m:dPr>
                          <m:sepChr m:val=","/>
                          <m:ctrlPr>
                            <a:rPr lang="zh-CN" altLang="en-US" i="1">
                              <a:latin typeface="Cambria Math" panose="02040503050406030204" pitchFamily="18" charset="0"/>
                            </a:rPr>
                          </m:ctrlPr>
                        </m:dPr>
                        <m:e>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𝑟</m:t>
                              </m:r>
                            </m:e>
                          </m:acc>
                        </m:e>
                        <m:e>
                          <m:r>
                            <a:rPr lang="zh-CN" altLang="en-US" i="1">
                              <a:latin typeface="Cambria Math" panose="02040503050406030204" pitchFamily="18" charset="0"/>
                            </a:rPr>
                            <m:t>𝑡</m:t>
                          </m:r>
                        </m:e>
                      </m:d>
                    </m:oMath>
                  </m:oMathPara>
                </a14:m>
                <a:endParaRPr lang="zh-CN" altLang="en-US" dirty="0">
                  <a:latin typeface="Arial" panose="020B0604020202020204" pitchFamily="34" charset="0"/>
                </a:endParaRPr>
              </a:p>
            </p:txBody>
          </p:sp>
        </mc:Choice>
        <mc:Fallback>
          <p:sp>
            <p:nvSpPr>
              <p:cNvPr id="27" name="矩形 26">
                <a:extLst>
                  <a:ext uri="{FF2B5EF4-FFF2-40B4-BE49-F238E27FC236}">
                    <a16:creationId xmlns:a16="http://schemas.microsoft.com/office/drawing/2014/main" id="{7AAF8CE9-9374-CB40-85F0-F259803A1B7E}"/>
                  </a:ext>
                </a:extLst>
              </p:cNvPr>
              <p:cNvSpPr>
                <a:spLocks noRot="1" noChangeAspect="1" noMove="1" noResize="1" noEditPoints="1" noAdjustHandles="1" noChangeArrowheads="1" noChangeShapeType="1" noTextEdit="1"/>
              </p:cNvSpPr>
              <p:nvPr/>
            </p:nvSpPr>
            <p:spPr>
              <a:xfrm>
                <a:off x="684197" y="1101431"/>
                <a:ext cx="2920158" cy="619016"/>
              </a:xfrm>
              <a:prstGeom prst="rect">
                <a:avLst/>
              </a:prstGeom>
              <a:blipFill>
                <a:blip r:embed="rId3"/>
                <a:stretch>
                  <a:fillRect b="-600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 name="矩形 3">
                <a:extLst>
                  <a:ext uri="{FF2B5EF4-FFF2-40B4-BE49-F238E27FC236}">
                    <a16:creationId xmlns:a16="http://schemas.microsoft.com/office/drawing/2014/main" id="{FE8F35A0-1919-CA49-B559-DB1EF47B2C3A}"/>
                  </a:ext>
                </a:extLst>
              </p:cNvPr>
              <p:cNvSpPr/>
              <p:nvPr/>
            </p:nvSpPr>
            <p:spPr>
              <a:xfrm>
                <a:off x="3999126" y="1072321"/>
                <a:ext cx="5740353" cy="64812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𝐻</m:t>
                          </m:r>
                        </m:e>
                      </m:acc>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r>
                            <a:rPr lang="zh-CN" altLang="en-US" i="1">
                              <a:latin typeface="Cambria Math" panose="02040503050406030204" pitchFamily="18" charset="0"/>
                            </a:rPr>
                            <m:t>𝑃</m:t>
                          </m:r>
                          <m:sSup>
                            <m:sSupPr>
                              <m:ctrlPr>
                                <a:rPr lang="zh-CN" altLang="en-US" i="1">
                                  <a:solidFill>
                                    <a:srgbClr val="836967"/>
                                  </a:solidFill>
                                  <a:latin typeface="Cambria Math" panose="02040503050406030204" pitchFamily="18" charset="0"/>
                                </a:rPr>
                              </m:ctrlPr>
                            </m:sSupPr>
                            <m:e>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e>
                            <m:sup>
                              <m:r>
                                <a:rPr lang="zh-CN" altLang="en-US" i="0">
                                  <a:latin typeface="Cambria Math" panose="02040503050406030204" pitchFamily="18" charset="0"/>
                                </a:rPr>
                                <m:t>2</m:t>
                              </m:r>
                            </m:sup>
                          </m:sSup>
                        </m:num>
                        <m:den>
                          <m:r>
                            <a:rPr lang="zh-CN" altLang="en-US" i="0">
                              <a:latin typeface="Cambria Math" panose="02040503050406030204" pitchFamily="18" charset="0"/>
                            </a:rPr>
                            <m:t>2</m:t>
                          </m:r>
                          <m:r>
                            <a:rPr lang="zh-CN" altLang="en-US" i="1">
                              <a:latin typeface="Cambria Math" panose="02040503050406030204" pitchFamily="18" charset="0"/>
                            </a:rPr>
                            <m:t>𝑚</m:t>
                          </m:r>
                        </m:den>
                      </m:f>
                      <m:r>
                        <a:rPr lang="zh-CN" altLang="en-US" i="0">
                          <a:latin typeface="Cambria Math" panose="02040503050406030204" pitchFamily="18" charset="0"/>
                        </a:rPr>
                        <m:t>+</m:t>
                      </m:r>
                      <m:r>
                        <a:rPr lang="zh-CN" altLang="en-US" i="1">
                          <a:latin typeface="Cambria Math" panose="02040503050406030204" pitchFamily="18" charset="0"/>
                        </a:rPr>
                        <m:t>𝑉</m:t>
                      </m:r>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0">
                          <a:latin typeface="Cambria Math" panose="02040503050406030204" pitchFamily="18" charset="0"/>
                        </a:rPr>
                        <m:t>+</m:t>
                      </m:r>
                      <m:r>
                        <a:rPr lang="zh-CN" altLang="en-US" i="1">
                          <a:latin typeface="Cambria Math" panose="02040503050406030204" pitchFamily="18" charset="0"/>
                        </a:rPr>
                        <m:t>𝑉</m:t>
                      </m:r>
                      <m:d>
                        <m:dPr>
                          <m:ctrlPr>
                            <a:rPr lang="zh-CN" altLang="en-US" i="1">
                              <a:solidFill>
                                <a:srgbClr val="836967"/>
                              </a:solidFill>
                              <a:latin typeface="Cambria Math" panose="02040503050406030204" pitchFamily="18" charset="0"/>
                            </a:rPr>
                          </m:ctrlPr>
                        </m:dPr>
                        <m:e>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𝐸</m:t>
                              </m:r>
                            </m:e>
                          </m:acc>
                          <m:r>
                            <a:rPr lang="zh-CN" altLang="en-US" i="0">
                              <a:latin typeface="Cambria Math" panose="02040503050406030204" pitchFamily="18" charset="0"/>
                            </a:rPr>
                            <m:t>, </m:t>
                          </m:r>
                          <m:r>
                            <a:rPr lang="zh-CN" altLang="en-US" i="1">
                              <a:latin typeface="Cambria Math" panose="02040503050406030204" pitchFamily="18" charset="0"/>
                            </a:rPr>
                            <m:t>𝑡</m:t>
                          </m:r>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r>
                            <a:rPr lang="zh-CN" altLang="en-US" i="1">
                              <a:latin typeface="Cambria Math" panose="02040503050406030204" pitchFamily="18" charset="0"/>
                            </a:rPr>
                            <m:t>𝑝</m:t>
                          </m:r>
                          <m:sSup>
                            <m:sSupPr>
                              <m:ctrlPr>
                                <a:rPr lang="zh-CN" altLang="en-US" i="1">
                                  <a:solidFill>
                                    <a:srgbClr val="836967"/>
                                  </a:solidFill>
                                  <a:latin typeface="Cambria Math" panose="02040503050406030204" pitchFamily="18" charset="0"/>
                                </a:rPr>
                              </m:ctrlPr>
                            </m:sSupPr>
                            <m:e>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e>
                            <m:sup>
                              <m:r>
                                <a:rPr lang="zh-CN" altLang="en-US" i="0">
                                  <a:latin typeface="Cambria Math" panose="02040503050406030204" pitchFamily="18" charset="0"/>
                                </a:rPr>
                                <m:t>2</m:t>
                              </m:r>
                            </m:sup>
                          </m:sSup>
                        </m:num>
                        <m:den>
                          <m:r>
                            <a:rPr lang="zh-CN" altLang="en-US" i="0">
                              <a:latin typeface="Cambria Math" panose="02040503050406030204" pitchFamily="18" charset="0"/>
                            </a:rPr>
                            <m:t>2</m:t>
                          </m:r>
                          <m:r>
                            <a:rPr lang="zh-CN" altLang="en-US" i="1">
                              <a:latin typeface="Cambria Math" panose="02040503050406030204" pitchFamily="18" charset="0"/>
                            </a:rPr>
                            <m:t>𝑚</m:t>
                          </m:r>
                        </m:den>
                      </m:f>
                      <m:r>
                        <a:rPr lang="zh-CN" altLang="en-US" i="0">
                          <a:latin typeface="Cambria Math" panose="02040503050406030204" pitchFamily="18" charset="0"/>
                        </a:rPr>
                        <m:t>+</m:t>
                      </m:r>
                      <m:r>
                        <a:rPr lang="zh-CN" altLang="en-US" i="1">
                          <a:latin typeface="Cambria Math" panose="02040503050406030204" pitchFamily="18" charset="0"/>
                        </a:rPr>
                        <m:t>𝑉</m:t>
                      </m:r>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r>
                        <a:rPr lang="zh-CN" altLang="en-US" i="0">
                          <a:latin typeface="Cambria Math" panose="02040503050406030204" pitchFamily="18" charset="0"/>
                        </a:rPr>
                        <m:t>−</m:t>
                      </m:r>
                      <m:r>
                        <a:rPr lang="zh-CN" altLang="en-US" i="1">
                          <a:latin typeface="Cambria Math" panose="02040503050406030204" pitchFamily="18" charset="0"/>
                        </a:rPr>
                        <m:t>𝑒</m:t>
                      </m:r>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𝐸</m:t>
                          </m:r>
                        </m:e>
                      </m:acc>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𝑡</m:t>
                          </m:r>
                        </m:e>
                      </m:d>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𝑟</m:t>
                          </m:r>
                        </m:e>
                      </m:acc>
                    </m:oMath>
                  </m:oMathPara>
                </a14:m>
                <a:endParaRPr lang="zh-CN" altLang="en-US" dirty="0">
                  <a:latin typeface="Arial" panose="020B0604020202020204" pitchFamily="34" charset="0"/>
                </a:endParaRPr>
              </a:p>
            </p:txBody>
          </p:sp>
        </mc:Choice>
        <mc:Fallback>
          <p:sp>
            <p:nvSpPr>
              <p:cNvPr id="4" name="矩形 3">
                <a:extLst>
                  <a:ext uri="{FF2B5EF4-FFF2-40B4-BE49-F238E27FC236}">
                    <a16:creationId xmlns:a16="http://schemas.microsoft.com/office/drawing/2014/main" id="{FE8F35A0-1919-CA49-B559-DB1EF47B2C3A}"/>
                  </a:ext>
                </a:extLst>
              </p:cNvPr>
              <p:cNvSpPr>
                <a:spLocks noRot="1" noChangeAspect="1" noMove="1" noResize="1" noEditPoints="1" noAdjustHandles="1" noChangeArrowheads="1" noChangeShapeType="1" noTextEdit="1"/>
              </p:cNvSpPr>
              <p:nvPr/>
            </p:nvSpPr>
            <p:spPr>
              <a:xfrm>
                <a:off x="3999126" y="1072321"/>
                <a:ext cx="5740353" cy="648126"/>
              </a:xfrm>
              <a:prstGeom prst="rect">
                <a:avLst/>
              </a:prstGeom>
              <a:blipFill>
                <a:blip r:embed="rId4"/>
                <a:stretch>
                  <a:fillRect b="-3846"/>
                </a:stretch>
              </a:blipFill>
            </p:spPr>
            <p:txBody>
              <a:bodyPr/>
              <a:lstStyle/>
              <a:p>
                <a:r>
                  <a:rPr lang="zh-CN" altLang="en-US">
                    <a:noFill/>
                  </a:rPr>
                  <a:t> </a:t>
                </a:r>
              </a:p>
            </p:txBody>
          </p:sp>
        </mc:Fallback>
      </mc:AlternateContent>
      <p:pic>
        <p:nvPicPr>
          <p:cNvPr id="28" name="图片 27">
            <a:extLst>
              <a:ext uri="{FF2B5EF4-FFF2-40B4-BE49-F238E27FC236}">
                <a16:creationId xmlns:a16="http://schemas.microsoft.com/office/drawing/2014/main" id="{3715CAE6-14FB-4444-8F43-08EDCE143DF1}"/>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189392" y="2073336"/>
            <a:ext cx="7938603" cy="4340959"/>
          </a:xfrm>
          <a:prstGeom prst="rect">
            <a:avLst/>
          </a:prstGeom>
        </p:spPr>
      </p:pic>
      <mc:AlternateContent xmlns:mc="http://schemas.openxmlformats.org/markup-compatibility/2006">
        <mc:Choice xmlns:a14="http://schemas.microsoft.com/office/drawing/2010/main" Requires="a14">
          <p:sp>
            <p:nvSpPr>
              <p:cNvPr id="29" name="矩形 28">
                <a:extLst>
                  <a:ext uri="{FF2B5EF4-FFF2-40B4-BE49-F238E27FC236}">
                    <a16:creationId xmlns:a16="http://schemas.microsoft.com/office/drawing/2014/main" id="{6063D711-16AE-5748-A11C-1B449AE957A7}"/>
                  </a:ext>
                </a:extLst>
              </p:cNvPr>
              <p:cNvSpPr/>
              <p:nvPr/>
            </p:nvSpPr>
            <p:spPr>
              <a:xfrm>
                <a:off x="8633844" y="2819923"/>
                <a:ext cx="1682768" cy="6090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acc>
                        <m:accPr>
                          <m:chr m:val="̂"/>
                          <m:ctrlPr>
                            <a:rPr lang="zh-CN" altLang="en-US" b="1" i="1">
                              <a:solidFill>
                                <a:srgbClr val="836967"/>
                              </a:solidFill>
                              <a:latin typeface="Cambria Math" panose="02040503050406030204" pitchFamily="18" charset="0"/>
                            </a:rPr>
                          </m:ctrlPr>
                        </m:accPr>
                        <m:e>
                          <m:r>
                            <a:rPr lang="zh-CN" altLang="en-US" b="1" i="1">
                              <a:latin typeface="Cambria Math" panose="02040503050406030204" pitchFamily="18" charset="0"/>
                            </a:rPr>
                            <m:t>𝒎</m:t>
                          </m:r>
                        </m:e>
                      </m:acc>
                      <m:r>
                        <a:rPr lang="zh-CN" altLang="en-US" b="0" i="0">
                          <a:latin typeface="Cambria Math" panose="02040503050406030204" pitchFamily="18" charset="0"/>
                        </a:rPr>
                        <m:t>=−</m:t>
                      </m:r>
                      <m:f>
                        <m:fPr>
                          <m:ctrlPr>
                            <a:rPr lang="zh-CN" altLang="en-US" b="0" i="1">
                              <a:solidFill>
                                <a:srgbClr val="836967"/>
                              </a:solidFill>
                              <a:latin typeface="Cambria Math" panose="02040503050406030204" pitchFamily="18" charset="0"/>
                            </a:rPr>
                          </m:ctrlPr>
                        </m:fPr>
                        <m:num>
                          <m:r>
                            <a:rPr lang="zh-CN" altLang="en-US" b="0" i="1">
                              <a:latin typeface="Cambria Math" panose="02040503050406030204" pitchFamily="18" charset="0"/>
                            </a:rPr>
                            <m:t>𝑖</m:t>
                          </m:r>
                        </m:num>
                        <m:den>
                          <m:r>
                            <a:rPr lang="zh-CN" altLang="en-US" b="0" i="0">
                              <a:latin typeface="Cambria Math" panose="02040503050406030204" pitchFamily="18" charset="0"/>
                            </a:rPr>
                            <m:t>2</m:t>
                          </m:r>
                          <m:r>
                            <a:rPr lang="zh-CN" altLang="en-US" b="0" i="1">
                              <a:latin typeface="Cambria Math" panose="02040503050406030204" pitchFamily="18" charset="0"/>
                            </a:rPr>
                            <m:t>𝑐</m:t>
                          </m:r>
                        </m:den>
                      </m:f>
                      <m:acc>
                        <m:accPr>
                          <m:chr m:val="̂"/>
                          <m:ctrlPr>
                            <a:rPr lang="zh-CN" altLang="en-US" b="0" i="1">
                              <a:solidFill>
                                <a:srgbClr val="836967"/>
                              </a:solidFill>
                              <a:latin typeface="Cambria Math" panose="02040503050406030204" pitchFamily="18" charset="0"/>
                            </a:rPr>
                          </m:ctrlPr>
                        </m:accPr>
                        <m:e>
                          <m:r>
                            <a:rPr lang="zh-CN" altLang="en-US" b="1" i="1">
                              <a:latin typeface="Cambria Math" panose="02040503050406030204" pitchFamily="18" charset="0"/>
                            </a:rPr>
                            <m:t>𝒓</m:t>
                          </m:r>
                        </m:e>
                      </m:acc>
                      <m:r>
                        <a:rPr lang="zh-CN" altLang="en-US" b="0" i="0">
                          <a:latin typeface="Cambria Math" panose="02040503050406030204" pitchFamily="18" charset="0"/>
                        </a:rPr>
                        <m:t>×</m:t>
                      </m:r>
                      <m:acc>
                        <m:accPr>
                          <m:chr m:val="̂"/>
                          <m:ctrlPr>
                            <a:rPr lang="zh-CN" altLang="en-US" b="0" i="1">
                              <a:solidFill>
                                <a:srgbClr val="836967"/>
                              </a:solidFill>
                              <a:latin typeface="Cambria Math" panose="02040503050406030204" pitchFamily="18" charset="0"/>
                            </a:rPr>
                          </m:ctrlPr>
                        </m:accPr>
                        <m:e>
                          <m:r>
                            <m:rPr>
                              <m:sty m:val="p"/>
                            </m:rPr>
                            <a:rPr lang="zh-CN" altLang="en-US" b="0" i="0">
                              <a:latin typeface="Cambria Math" panose="02040503050406030204" pitchFamily="18" charset="0"/>
                            </a:rPr>
                            <m:t>∇</m:t>
                          </m:r>
                        </m:e>
                      </m:acc>
                    </m:oMath>
                  </m:oMathPara>
                </a14:m>
                <a:endParaRPr lang="zh-CN" altLang="en-US" dirty="0">
                  <a:latin typeface="Arial" panose="020B0604020202020204" pitchFamily="34" charset="0"/>
                </a:endParaRPr>
              </a:p>
            </p:txBody>
          </p:sp>
        </mc:Choice>
        <mc:Fallback>
          <p:sp>
            <p:nvSpPr>
              <p:cNvPr id="29" name="矩形 28">
                <a:extLst>
                  <a:ext uri="{FF2B5EF4-FFF2-40B4-BE49-F238E27FC236}">
                    <a16:creationId xmlns:a16="http://schemas.microsoft.com/office/drawing/2014/main" id="{6063D711-16AE-5748-A11C-1B449AE957A7}"/>
                  </a:ext>
                </a:extLst>
              </p:cNvPr>
              <p:cNvSpPr>
                <a:spLocks noRot="1" noChangeAspect="1" noMove="1" noResize="1" noEditPoints="1" noAdjustHandles="1" noChangeArrowheads="1" noChangeShapeType="1" noTextEdit="1"/>
              </p:cNvSpPr>
              <p:nvPr/>
            </p:nvSpPr>
            <p:spPr>
              <a:xfrm>
                <a:off x="8633844" y="2819923"/>
                <a:ext cx="1682768" cy="609077"/>
              </a:xfrm>
              <a:prstGeom prst="rect">
                <a:avLst/>
              </a:prstGeom>
              <a:blipFill>
                <a:blip r:embed="rId6"/>
                <a:stretch>
                  <a:fillRect b="-4082"/>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0" name="矩形 29">
                <a:extLst>
                  <a:ext uri="{FF2B5EF4-FFF2-40B4-BE49-F238E27FC236}">
                    <a16:creationId xmlns:a16="http://schemas.microsoft.com/office/drawing/2014/main" id="{28EA61EB-B744-E34A-8FB8-9C755E7CC717}"/>
                  </a:ext>
                </a:extLst>
              </p:cNvPr>
              <p:cNvSpPr/>
              <p:nvPr/>
            </p:nvSpPr>
            <p:spPr>
              <a:xfrm>
                <a:off x="8633844" y="3776131"/>
                <a:ext cx="2319160" cy="37677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acc>
                        <m:accPr>
                          <m:chr m:val="̂"/>
                          <m:ctrlPr>
                            <a:rPr lang="zh-CN" altLang="en-US" b="1" i="1">
                              <a:solidFill>
                                <a:srgbClr val="836967"/>
                              </a:solidFill>
                              <a:latin typeface="Cambria Math" panose="02040503050406030204" pitchFamily="18" charset="0"/>
                            </a:rPr>
                          </m:ctrlPr>
                        </m:accPr>
                        <m:e>
                          <m:r>
                            <a:rPr lang="zh-CN" altLang="en-US" b="1" i="1">
                              <a:latin typeface="Cambria Math" panose="02040503050406030204" pitchFamily="18" charset="0"/>
                            </a:rPr>
                            <m:t>𝑳</m:t>
                          </m:r>
                        </m:e>
                      </m:acc>
                      <m:r>
                        <a:rPr lang="zh-CN" altLang="en-US" b="0" i="0">
                          <a:latin typeface="Cambria Math" panose="02040503050406030204" pitchFamily="18" charset="0"/>
                        </a:rPr>
                        <m:t>=−</m:t>
                      </m:r>
                      <m:r>
                        <a:rPr lang="zh-CN" altLang="en-US" b="0" i="1">
                          <a:latin typeface="Cambria Math" panose="02040503050406030204" pitchFamily="18" charset="0"/>
                        </a:rPr>
                        <m:t>𝑖</m:t>
                      </m:r>
                      <m:r>
                        <a:rPr lang="zh-CN" altLang="en-US" b="0" i="0">
                          <a:latin typeface="Cambria Math" panose="02040503050406030204" pitchFamily="18" charset="0"/>
                        </a:rPr>
                        <m:t>ℏ</m:t>
                      </m:r>
                      <m:acc>
                        <m:accPr>
                          <m:chr m:val="̂"/>
                          <m:ctrlPr>
                            <a:rPr lang="zh-CN" altLang="en-US" b="0" i="1">
                              <a:solidFill>
                                <a:srgbClr val="836967"/>
                              </a:solidFill>
                              <a:latin typeface="Cambria Math" panose="02040503050406030204" pitchFamily="18" charset="0"/>
                            </a:rPr>
                          </m:ctrlPr>
                        </m:accPr>
                        <m:e>
                          <m:r>
                            <a:rPr lang="zh-CN" altLang="en-US" b="1" i="1">
                              <a:latin typeface="Cambria Math" panose="02040503050406030204" pitchFamily="18" charset="0"/>
                            </a:rPr>
                            <m:t>𝒓</m:t>
                          </m:r>
                        </m:e>
                      </m:acc>
                      <m:r>
                        <a:rPr lang="zh-CN" altLang="en-US" b="0" i="0">
                          <a:latin typeface="Cambria Math" panose="02040503050406030204" pitchFamily="18" charset="0"/>
                        </a:rPr>
                        <m:t>×</m:t>
                      </m:r>
                      <m:acc>
                        <m:accPr>
                          <m:chr m:val="̂"/>
                          <m:ctrlPr>
                            <a:rPr lang="zh-CN" altLang="en-US" b="0" i="1">
                              <a:solidFill>
                                <a:srgbClr val="836967"/>
                              </a:solidFill>
                              <a:latin typeface="Cambria Math" panose="02040503050406030204" pitchFamily="18" charset="0"/>
                            </a:rPr>
                          </m:ctrlPr>
                        </m:accPr>
                        <m:e>
                          <m:r>
                            <m:rPr>
                              <m:sty m:val="p"/>
                            </m:rPr>
                            <a:rPr lang="zh-CN" altLang="en-US" b="0" i="0">
                              <a:latin typeface="Cambria Math" panose="02040503050406030204" pitchFamily="18" charset="0"/>
                            </a:rPr>
                            <m:t>∇</m:t>
                          </m:r>
                        </m:e>
                      </m:acc>
                      <m:r>
                        <a:rPr lang="zh-CN" altLang="en-US" b="0" i="0">
                          <a:latin typeface="Cambria Math" panose="02040503050406030204" pitchFamily="18" charset="0"/>
                        </a:rPr>
                        <m:t>=2ℏ</m:t>
                      </m:r>
                      <m:r>
                        <a:rPr lang="zh-CN" altLang="en-US" b="0" i="1">
                          <a:latin typeface="Cambria Math" panose="02040503050406030204" pitchFamily="18" charset="0"/>
                        </a:rPr>
                        <m:t>𝑐</m:t>
                      </m:r>
                      <m:acc>
                        <m:accPr>
                          <m:chr m:val="̂"/>
                          <m:ctrlPr>
                            <a:rPr lang="zh-CN" altLang="en-US" b="0" i="1">
                              <a:solidFill>
                                <a:srgbClr val="836967"/>
                              </a:solidFill>
                              <a:latin typeface="Cambria Math" panose="02040503050406030204" pitchFamily="18" charset="0"/>
                            </a:rPr>
                          </m:ctrlPr>
                        </m:accPr>
                        <m:e>
                          <m:r>
                            <a:rPr lang="zh-CN" altLang="en-US" b="1" i="1">
                              <a:latin typeface="Cambria Math" panose="02040503050406030204" pitchFamily="18" charset="0"/>
                            </a:rPr>
                            <m:t>𝒎</m:t>
                          </m:r>
                        </m:e>
                      </m:acc>
                    </m:oMath>
                  </m:oMathPara>
                </a14:m>
                <a:endParaRPr lang="zh-CN" altLang="en-US" dirty="0">
                  <a:latin typeface="Arial" panose="020B0604020202020204" pitchFamily="34" charset="0"/>
                </a:endParaRPr>
              </a:p>
            </p:txBody>
          </p:sp>
        </mc:Choice>
        <mc:Fallback>
          <p:sp>
            <p:nvSpPr>
              <p:cNvPr id="30" name="矩形 29">
                <a:extLst>
                  <a:ext uri="{FF2B5EF4-FFF2-40B4-BE49-F238E27FC236}">
                    <a16:creationId xmlns:a16="http://schemas.microsoft.com/office/drawing/2014/main" id="{28EA61EB-B744-E34A-8FB8-9C755E7CC717}"/>
                  </a:ext>
                </a:extLst>
              </p:cNvPr>
              <p:cNvSpPr>
                <a:spLocks noRot="1" noChangeAspect="1" noMove="1" noResize="1" noEditPoints="1" noAdjustHandles="1" noChangeArrowheads="1" noChangeShapeType="1" noTextEdit="1"/>
              </p:cNvSpPr>
              <p:nvPr/>
            </p:nvSpPr>
            <p:spPr>
              <a:xfrm>
                <a:off x="8633844" y="3776131"/>
                <a:ext cx="2319160" cy="376770"/>
              </a:xfrm>
              <a:prstGeom prst="rect">
                <a:avLst/>
              </a:prstGeom>
              <a:blipFill>
                <a:blip r:embed="rId7"/>
                <a:stretch>
                  <a:fillRect t="-3333"/>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1" name="矩形 30">
                <a:extLst>
                  <a:ext uri="{FF2B5EF4-FFF2-40B4-BE49-F238E27FC236}">
                    <a16:creationId xmlns:a16="http://schemas.microsoft.com/office/drawing/2014/main" id="{5E7542E2-C210-CD4B-A8DA-97653D04DD81}"/>
                  </a:ext>
                </a:extLst>
              </p:cNvPr>
              <p:cNvSpPr/>
              <p:nvPr/>
            </p:nvSpPr>
            <p:spPr>
              <a:xfrm>
                <a:off x="8575969" y="4500033"/>
                <a:ext cx="2545248" cy="76450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𝑅</m:t>
                      </m:r>
                      <m:d>
                        <m:dPr>
                          <m:ctrlPr>
                            <a:rPr lang="zh-CN" altLang="en-US" i="1">
                              <a:solidFill>
                                <a:srgbClr val="836967"/>
                              </a:solidFill>
                              <a:latin typeface="Cambria Math" panose="02040503050406030204" pitchFamily="18" charset="0"/>
                            </a:rPr>
                          </m:ctrlPr>
                        </m:dPr>
                        <m:e>
                          <m:r>
                            <a:rPr lang="zh-CN" altLang="en-US" i="1">
                              <a:latin typeface="Cambria Math" panose="02040503050406030204" pitchFamily="18" charset="0"/>
                            </a:rPr>
                            <m:t>𝜔</m:t>
                          </m:r>
                        </m:e>
                      </m:d>
                      <m:r>
                        <a:rPr lang="zh-CN" altLang="en-US" i="0">
                          <a:latin typeface="Cambria Math" panose="02040503050406030204" pitchFamily="18" charset="0"/>
                        </a:rPr>
                        <m:t>∝</m:t>
                      </m:r>
                      <m:r>
                        <a:rPr lang="zh-CN" altLang="en-US" i="1">
                          <a:latin typeface="Cambria Math" panose="02040503050406030204" pitchFamily="18" charset="0"/>
                        </a:rPr>
                        <m:t>𝑅𝑒</m:t>
                      </m:r>
                      <m:r>
                        <a:rPr lang="en-US" altLang="zh-CN" i="1">
                          <a:latin typeface="Cambria Math" panose="02040503050406030204" pitchFamily="18" charset="0"/>
                        </a:rPr>
                        <m:t>[</m:t>
                      </m:r>
                      <m:nary>
                        <m:naryPr>
                          <m:chr m:val="∑"/>
                          <m:supHide m:val="on"/>
                          <m:ctrlPr>
                            <a:rPr lang="en-US" altLang="zh-CN" i="1">
                              <a:latin typeface="Cambria Math" panose="02040503050406030204" pitchFamily="18" charset="0"/>
                            </a:rPr>
                          </m:ctrlPr>
                        </m:naryPr>
                        <m:sub>
                          <m:r>
                            <a:rPr lang="en-US" altLang="zh-CN" i="1">
                              <a:latin typeface="Cambria Math" panose="02040503050406030204" pitchFamily="18" charset="0"/>
                            </a:rPr>
                            <m:t>𝑘</m:t>
                          </m:r>
                        </m:sub>
                        <m:sup/>
                        <m:e>
                          <m:sSubSup>
                            <m:sSubSupPr>
                              <m:ctrlPr>
                                <a:rPr lang="en-US" altLang="zh-CN" i="1">
                                  <a:latin typeface="Cambria Math" panose="02040503050406030204" pitchFamily="18" charset="0"/>
                                </a:rPr>
                              </m:ctrlPr>
                            </m:sSubSupPr>
                            <m:e>
                              <m:r>
                                <a:rPr lang="en-US" altLang="zh-CN" b="0" i="1" smtClean="0">
                                  <a:latin typeface="Cambria Math" panose="02040503050406030204" pitchFamily="18" charset="0"/>
                                </a:rPr>
                                <m:t>𝐿</m:t>
                              </m:r>
                            </m:e>
                            <m:sub>
                              <m:r>
                                <a:rPr lang="en-US" altLang="zh-CN" i="1">
                                  <a:latin typeface="Cambria Math" panose="02040503050406030204" pitchFamily="18" charset="0"/>
                                </a:rPr>
                                <m:t>𝑘</m:t>
                              </m:r>
                            </m:sub>
                            <m:sup>
                              <m:r>
                                <a:rPr lang="en-US" altLang="zh-CN" i="1">
                                  <a:latin typeface="Cambria Math" panose="02040503050406030204" pitchFamily="18" charset="0"/>
                                </a:rPr>
                                <m:t>𝑘</m:t>
                              </m:r>
                            </m:sup>
                          </m:sSubSup>
                        </m:e>
                      </m:nary>
                      <m:r>
                        <a:rPr lang="en-US" altLang="zh-CN" i="1">
                          <a:latin typeface="Cambria Math" panose="02040503050406030204" pitchFamily="18" charset="0"/>
                        </a:rPr>
                        <m:t>(</m:t>
                      </m:r>
                      <m:r>
                        <a:rPr lang="en-US" altLang="zh-CN" i="1">
                          <a:latin typeface="Cambria Math" panose="02040503050406030204" pitchFamily="18" charset="0"/>
                        </a:rPr>
                        <m:t>𝜔</m:t>
                      </m:r>
                      <m:r>
                        <a:rPr lang="en-US" altLang="zh-CN" i="1">
                          <a:latin typeface="Cambria Math" panose="02040503050406030204" pitchFamily="18" charset="0"/>
                        </a:rPr>
                        <m:t>)]</m:t>
                      </m:r>
                    </m:oMath>
                  </m:oMathPara>
                </a14:m>
                <a:endParaRPr lang="zh-CN" altLang="en-US" dirty="0">
                  <a:latin typeface="Arial" panose="020B0604020202020204" pitchFamily="34" charset="0"/>
                </a:endParaRPr>
              </a:p>
            </p:txBody>
          </p:sp>
        </mc:Choice>
        <mc:Fallback>
          <p:sp>
            <p:nvSpPr>
              <p:cNvPr id="31" name="矩形 30">
                <a:extLst>
                  <a:ext uri="{FF2B5EF4-FFF2-40B4-BE49-F238E27FC236}">
                    <a16:creationId xmlns:a16="http://schemas.microsoft.com/office/drawing/2014/main" id="{5E7542E2-C210-CD4B-A8DA-97653D04DD81}"/>
                  </a:ext>
                </a:extLst>
              </p:cNvPr>
              <p:cNvSpPr>
                <a:spLocks noRot="1" noChangeAspect="1" noMove="1" noResize="1" noEditPoints="1" noAdjustHandles="1" noChangeArrowheads="1" noChangeShapeType="1" noTextEdit="1"/>
              </p:cNvSpPr>
              <p:nvPr/>
            </p:nvSpPr>
            <p:spPr>
              <a:xfrm>
                <a:off x="8575969" y="4500033"/>
                <a:ext cx="2545248" cy="764505"/>
              </a:xfrm>
              <a:prstGeom prst="rect">
                <a:avLst/>
              </a:prstGeom>
              <a:blipFill>
                <a:blip r:embed="rId8"/>
                <a:stretch>
                  <a:fillRect t="-122951" b="-170492"/>
                </a:stretch>
              </a:blipFill>
            </p:spPr>
            <p:txBody>
              <a:bodyPr/>
              <a:lstStyle/>
              <a:p>
                <a:r>
                  <a:rPr lang="zh-CN" altLang="en-US">
                    <a:noFill/>
                  </a:rPr>
                  <a:t> </a:t>
                </a:r>
              </a:p>
            </p:txBody>
          </p:sp>
        </mc:Fallback>
      </mc:AlternateContent>
      <p:sp>
        <p:nvSpPr>
          <p:cNvPr id="32" name="矩形 31">
            <a:extLst>
              <a:ext uri="{FF2B5EF4-FFF2-40B4-BE49-F238E27FC236}">
                <a16:creationId xmlns:a16="http://schemas.microsoft.com/office/drawing/2014/main" id="{B6254E6D-7958-9B48-B450-CFBA0448F001}"/>
              </a:ext>
            </a:extLst>
          </p:cNvPr>
          <p:cNvSpPr/>
          <p:nvPr/>
        </p:nvSpPr>
        <p:spPr>
          <a:xfrm>
            <a:off x="8453436" y="4500032"/>
            <a:ext cx="2813463" cy="764505"/>
          </a:xfrm>
          <a:prstGeom prst="rect">
            <a:avLst/>
          </a:prstGeom>
          <a:noFill/>
          <a:ln>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Arial" panose="020B0604020202020204" pitchFamily="34" charset="0"/>
            </a:endParaRPr>
          </a:p>
        </p:txBody>
      </p:sp>
    </p:spTree>
    <p:extLst>
      <p:ext uri="{BB962C8B-B14F-4D97-AF65-F5344CB8AC3E}">
        <p14:creationId xmlns:p14="http://schemas.microsoft.com/office/powerpoint/2010/main" val="1562219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84197" y="209665"/>
            <a:ext cx="7972786" cy="538877"/>
          </a:xfrm>
        </p:spPr>
        <p:txBody>
          <a:bodyPr/>
          <a:lstStyle/>
          <a:p>
            <a:r>
              <a:rPr lang="en-US" altLang="zh-CN" dirty="0"/>
              <a:t>Results: L-Alanine</a:t>
            </a:r>
            <a:endParaRPr lang="zh-CN" altLang="en-US" dirty="0"/>
          </a:p>
        </p:txBody>
      </p:sp>
      <p:graphicFrame>
        <p:nvGraphicFramePr>
          <p:cNvPr id="3" name="表格 2">
            <a:extLst>
              <a:ext uri="{FF2B5EF4-FFF2-40B4-BE49-F238E27FC236}">
                <a16:creationId xmlns:a16="http://schemas.microsoft.com/office/drawing/2014/main" id="{C4492F4C-E5AE-8443-BC88-114E3723AE0A}"/>
              </a:ext>
            </a:extLst>
          </p:cNvPr>
          <p:cNvGraphicFramePr>
            <a:graphicFrameLocks noGrp="1"/>
          </p:cNvGraphicFramePr>
          <p:nvPr>
            <p:extLst>
              <p:ext uri="{D42A27DB-BD31-4B8C-83A1-F6EECF244321}">
                <p14:modId xmlns:p14="http://schemas.microsoft.com/office/powerpoint/2010/main" val="2457111822"/>
              </p:ext>
            </p:extLst>
          </p:nvPr>
        </p:nvGraphicFramePr>
        <p:xfrm>
          <a:off x="382648" y="892805"/>
          <a:ext cx="7051474" cy="2536195"/>
        </p:xfrm>
        <a:graphic>
          <a:graphicData uri="http://schemas.openxmlformats.org/drawingml/2006/table">
            <a:tbl>
              <a:tblPr firstRow="1" firstCol="1" bandRow="1">
                <a:tableStyleId>{5C22544A-7EE6-4342-B048-85BDC9FD1C3A}</a:tableStyleId>
              </a:tblPr>
              <a:tblGrid>
                <a:gridCol w="1364295">
                  <a:extLst>
                    <a:ext uri="{9D8B030D-6E8A-4147-A177-3AD203B41FA5}">
                      <a16:colId xmlns:a16="http://schemas.microsoft.com/office/drawing/2014/main" val="396457503"/>
                    </a:ext>
                  </a:extLst>
                </a:gridCol>
                <a:gridCol w="2559003">
                  <a:extLst>
                    <a:ext uri="{9D8B030D-6E8A-4147-A177-3AD203B41FA5}">
                      <a16:colId xmlns:a16="http://schemas.microsoft.com/office/drawing/2014/main" val="1750344038"/>
                    </a:ext>
                  </a:extLst>
                </a:gridCol>
                <a:gridCol w="3128176">
                  <a:extLst>
                    <a:ext uri="{9D8B030D-6E8A-4147-A177-3AD203B41FA5}">
                      <a16:colId xmlns:a16="http://schemas.microsoft.com/office/drawing/2014/main" val="3146143593"/>
                    </a:ext>
                  </a:extLst>
                </a:gridCol>
              </a:tblGrid>
              <a:tr h="510167">
                <a:tc>
                  <a:txBody>
                    <a:bodyPr/>
                    <a:lstStyle/>
                    <a:p>
                      <a:pPr indent="127000" algn="l">
                        <a:lnSpc>
                          <a:spcPct val="150000"/>
                        </a:lnSpc>
                      </a:pPr>
                      <a:r>
                        <a:rPr lang="en-US" altLang="zh-CN" sz="1200" b="0" i="0" kern="100" dirty="0">
                          <a:effectLst/>
                          <a:latin typeface="Arial" panose="020B0604020202020204" pitchFamily="34" charset="0"/>
                          <a:cs typeface="Arial" panose="020B0604020202020204" pitchFamily="34" charset="0"/>
                        </a:rPr>
                        <a:t>Conformer</a:t>
                      </a:r>
                      <a:endParaRPr lang="zh-CN" sz="12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tc>
                  <a:txBody>
                    <a:bodyPr/>
                    <a:lstStyle/>
                    <a:p>
                      <a:pPr algn="ctr"/>
                      <a:r>
                        <a:rPr lang="en-US" altLang="zh-CN" sz="1200" b="0" i="0" kern="100" dirty="0">
                          <a:effectLst/>
                          <a:latin typeface="Arial" panose="020B0604020202020204" pitchFamily="34" charset="0"/>
                          <a:cs typeface="Arial" panose="020B0604020202020204" pitchFamily="34" charset="0"/>
                        </a:rPr>
                        <a:t>Relative Energy</a:t>
                      </a:r>
                      <a:r>
                        <a:rPr lang="en-US" sz="1200" b="0" kern="100" dirty="0">
                          <a:effectLst/>
                          <a:latin typeface="Arial" panose="020B0604020202020204" pitchFamily="34" charset="0"/>
                          <a:cs typeface="Arial" panose="020B0604020202020204" pitchFamily="34" charset="0"/>
                        </a:rPr>
                        <a:t>/(kJ/mol)</a:t>
                      </a:r>
                      <a:endParaRPr lang="zh-CN" altLang="en-US" sz="1200" b="0" dirty="0">
                        <a:latin typeface="Arial" panose="020B0604020202020204" pitchFamily="34" charset="0"/>
                        <a:cs typeface="Arial" panose="020B0604020202020204" pitchFamily="34" charset="0"/>
                      </a:endParaRPr>
                    </a:p>
                  </a:txBody>
                  <a:tcPr marL="79865" marR="79865" marT="0" marB="0" anchor="ctr"/>
                </a:tc>
                <a:tc>
                  <a:txBody>
                    <a:bodyPr/>
                    <a:lstStyle/>
                    <a:p>
                      <a:pPr algn="ctr"/>
                      <a:r>
                        <a:rPr lang="en-US" sz="1200" b="0" i="0" kern="100" dirty="0">
                          <a:effectLst/>
                          <a:latin typeface="Arial" panose="020B0604020202020204" pitchFamily="34" charset="0"/>
                          <a:cs typeface="Arial" panose="020B0604020202020204" pitchFamily="34" charset="0"/>
                        </a:rPr>
                        <a:t>Boltzmann Distribution (298K)</a:t>
                      </a:r>
                      <a:endParaRPr lang="zh-CN" altLang="en-US" sz="1200" dirty="0">
                        <a:latin typeface="Arial" panose="020B0604020202020204" pitchFamily="34" charset="0"/>
                        <a:cs typeface="Arial" panose="020B0604020202020204" pitchFamily="34" charset="0"/>
                      </a:endParaRPr>
                    </a:p>
                  </a:txBody>
                  <a:tcPr marL="79865" marR="79865" marT="0" marB="0" anchor="ctr"/>
                </a:tc>
                <a:extLst>
                  <a:ext uri="{0D108BD9-81ED-4DB2-BD59-A6C34878D82A}">
                    <a16:rowId xmlns:a16="http://schemas.microsoft.com/office/drawing/2014/main" val="916700754"/>
                  </a:ext>
                </a:extLst>
              </a:tr>
              <a:tr h="506507">
                <a:tc>
                  <a:txBody>
                    <a:bodyPr/>
                    <a:lstStyle/>
                    <a:p>
                      <a:pPr indent="127000" algn="just">
                        <a:lnSpc>
                          <a:spcPct val="150000"/>
                        </a:lnSpc>
                      </a:pPr>
                      <a:r>
                        <a:rPr lang="en-US" sz="1300" b="0" i="0" kern="100" dirty="0">
                          <a:effectLst/>
                          <a:latin typeface="Arial" panose="020B0604020202020204" pitchFamily="34" charset="0"/>
                          <a:cs typeface="Arial" panose="020B0604020202020204" pitchFamily="34" charset="0"/>
                        </a:rPr>
                        <a:t>1</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cs typeface="Arial" panose="020B0604020202020204" pitchFamily="34" charset="0"/>
                        </a:rPr>
                        <a:t>0.00</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cs typeface="Arial" panose="020B0604020202020204" pitchFamily="34" charset="0"/>
                        </a:rPr>
                        <a:t>0.772</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extLst>
                  <a:ext uri="{0D108BD9-81ED-4DB2-BD59-A6C34878D82A}">
                    <a16:rowId xmlns:a16="http://schemas.microsoft.com/office/drawing/2014/main" val="4256070101"/>
                  </a:ext>
                </a:extLst>
              </a:tr>
              <a:tr h="506507">
                <a:tc>
                  <a:txBody>
                    <a:bodyPr/>
                    <a:lstStyle/>
                    <a:p>
                      <a:pPr indent="127000" algn="just">
                        <a:lnSpc>
                          <a:spcPct val="150000"/>
                        </a:lnSpc>
                      </a:pPr>
                      <a:r>
                        <a:rPr lang="en-US" sz="1300" b="0" i="0" kern="100" dirty="0">
                          <a:effectLst/>
                          <a:latin typeface="Arial" panose="020B0604020202020204" pitchFamily="34" charset="0"/>
                          <a:cs typeface="Arial" panose="020B0604020202020204" pitchFamily="34" charset="0"/>
                        </a:rPr>
                        <a:t>2</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cs typeface="Arial" panose="020B0604020202020204" pitchFamily="34" charset="0"/>
                        </a:rPr>
                        <a:t>4.45</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cs typeface="Arial" panose="020B0604020202020204" pitchFamily="34" charset="0"/>
                        </a:rPr>
                        <a:t>0.128</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extLst>
                  <a:ext uri="{0D108BD9-81ED-4DB2-BD59-A6C34878D82A}">
                    <a16:rowId xmlns:a16="http://schemas.microsoft.com/office/drawing/2014/main" val="1341002013"/>
                  </a:ext>
                </a:extLst>
              </a:tr>
              <a:tr h="506507">
                <a:tc>
                  <a:txBody>
                    <a:bodyPr/>
                    <a:lstStyle/>
                    <a:p>
                      <a:pPr indent="127000" algn="just">
                        <a:lnSpc>
                          <a:spcPct val="150000"/>
                        </a:lnSpc>
                      </a:pPr>
                      <a:r>
                        <a:rPr lang="en-US" sz="1300" b="0" i="0" kern="100" dirty="0">
                          <a:effectLst/>
                          <a:latin typeface="Arial" panose="020B0604020202020204" pitchFamily="34" charset="0"/>
                          <a:cs typeface="Arial" panose="020B0604020202020204" pitchFamily="34" charset="0"/>
                        </a:rPr>
                        <a:t>3</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cs typeface="Arial" panose="020B0604020202020204" pitchFamily="34" charset="0"/>
                        </a:rPr>
                        <a:t>6.12</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cs typeface="Arial" panose="020B0604020202020204" pitchFamily="34" charset="0"/>
                        </a:rPr>
                        <a:t>0.065</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extLst>
                  <a:ext uri="{0D108BD9-81ED-4DB2-BD59-A6C34878D82A}">
                    <a16:rowId xmlns:a16="http://schemas.microsoft.com/office/drawing/2014/main" val="3214292913"/>
                  </a:ext>
                </a:extLst>
              </a:tr>
              <a:tr h="506507">
                <a:tc>
                  <a:txBody>
                    <a:bodyPr/>
                    <a:lstStyle/>
                    <a:p>
                      <a:pPr indent="127000" algn="just">
                        <a:lnSpc>
                          <a:spcPct val="150000"/>
                        </a:lnSpc>
                      </a:pPr>
                      <a:r>
                        <a:rPr lang="en-US" sz="1300" b="0" i="0" kern="100" dirty="0">
                          <a:effectLst/>
                          <a:latin typeface="Arial" panose="020B0604020202020204" pitchFamily="34" charset="0"/>
                          <a:cs typeface="Arial" panose="020B0604020202020204" pitchFamily="34" charset="0"/>
                        </a:rPr>
                        <a:t>4</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cs typeface="Arial" panose="020B0604020202020204" pitchFamily="34" charset="0"/>
                        </a:rPr>
                        <a:t>7.68</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cs typeface="Arial" panose="020B0604020202020204" pitchFamily="34" charset="0"/>
                        </a:rPr>
                        <a:t>0.035</a:t>
                      </a:r>
                      <a:endParaRPr lang="zh-CN" sz="1300" kern="100" dirty="0">
                        <a:effectLst/>
                        <a:latin typeface="Arial" panose="020B0604020202020204" pitchFamily="34" charset="0"/>
                        <a:ea typeface="宋体" panose="02010600030101010101" pitchFamily="2" charset="-122"/>
                        <a:cs typeface="Arial" panose="020B0604020202020204" pitchFamily="34" charset="0"/>
                      </a:endParaRPr>
                    </a:p>
                  </a:txBody>
                  <a:tcPr marL="79865" marR="79865" marT="0" marB="0" anchor="ctr"/>
                </a:tc>
                <a:extLst>
                  <a:ext uri="{0D108BD9-81ED-4DB2-BD59-A6C34878D82A}">
                    <a16:rowId xmlns:a16="http://schemas.microsoft.com/office/drawing/2014/main" val="743825109"/>
                  </a:ext>
                </a:extLst>
              </a:tr>
            </a:tbl>
          </a:graphicData>
        </a:graphic>
      </p:graphicFrame>
      <p:graphicFrame>
        <p:nvGraphicFramePr>
          <p:cNvPr id="4" name="表格 3">
            <a:extLst>
              <a:ext uri="{FF2B5EF4-FFF2-40B4-BE49-F238E27FC236}">
                <a16:creationId xmlns:a16="http://schemas.microsoft.com/office/drawing/2014/main" id="{E376C2F6-E919-1C4B-838F-555524251802}"/>
              </a:ext>
            </a:extLst>
          </p:cNvPr>
          <p:cNvGraphicFramePr>
            <a:graphicFrameLocks noGrp="1"/>
          </p:cNvGraphicFramePr>
          <p:nvPr>
            <p:extLst>
              <p:ext uri="{D42A27DB-BD31-4B8C-83A1-F6EECF244321}">
                <p14:modId xmlns:p14="http://schemas.microsoft.com/office/powerpoint/2010/main" val="3725953425"/>
              </p:ext>
            </p:extLst>
          </p:nvPr>
        </p:nvGraphicFramePr>
        <p:xfrm>
          <a:off x="616934" y="3590835"/>
          <a:ext cx="6582902" cy="2755232"/>
        </p:xfrm>
        <a:graphic>
          <a:graphicData uri="http://schemas.openxmlformats.org/drawingml/2006/table">
            <a:tbl>
              <a:tblPr firstRow="1" firstCol="1" bandRow="1">
                <a:tableStyleId>{5C22544A-7EE6-4342-B048-85BDC9FD1C3A}</a:tableStyleId>
              </a:tblPr>
              <a:tblGrid>
                <a:gridCol w="1096621">
                  <a:extLst>
                    <a:ext uri="{9D8B030D-6E8A-4147-A177-3AD203B41FA5}">
                      <a16:colId xmlns:a16="http://schemas.microsoft.com/office/drawing/2014/main" val="3453774352"/>
                    </a:ext>
                  </a:extLst>
                </a:gridCol>
                <a:gridCol w="1096621">
                  <a:extLst>
                    <a:ext uri="{9D8B030D-6E8A-4147-A177-3AD203B41FA5}">
                      <a16:colId xmlns:a16="http://schemas.microsoft.com/office/drawing/2014/main" val="4286549672"/>
                    </a:ext>
                  </a:extLst>
                </a:gridCol>
                <a:gridCol w="1097415">
                  <a:extLst>
                    <a:ext uri="{9D8B030D-6E8A-4147-A177-3AD203B41FA5}">
                      <a16:colId xmlns:a16="http://schemas.microsoft.com/office/drawing/2014/main" val="3689073520"/>
                    </a:ext>
                  </a:extLst>
                </a:gridCol>
                <a:gridCol w="1097415">
                  <a:extLst>
                    <a:ext uri="{9D8B030D-6E8A-4147-A177-3AD203B41FA5}">
                      <a16:colId xmlns:a16="http://schemas.microsoft.com/office/drawing/2014/main" val="2837073316"/>
                    </a:ext>
                  </a:extLst>
                </a:gridCol>
                <a:gridCol w="1097415">
                  <a:extLst>
                    <a:ext uri="{9D8B030D-6E8A-4147-A177-3AD203B41FA5}">
                      <a16:colId xmlns:a16="http://schemas.microsoft.com/office/drawing/2014/main" val="4235792294"/>
                    </a:ext>
                  </a:extLst>
                </a:gridCol>
                <a:gridCol w="1097415">
                  <a:extLst>
                    <a:ext uri="{9D8B030D-6E8A-4147-A177-3AD203B41FA5}">
                      <a16:colId xmlns:a16="http://schemas.microsoft.com/office/drawing/2014/main" val="1499536877"/>
                    </a:ext>
                  </a:extLst>
                </a:gridCol>
              </a:tblGrid>
              <a:tr h="1552144">
                <a:tc>
                  <a:txBody>
                    <a:bodyPr/>
                    <a:lstStyle/>
                    <a:p>
                      <a:pPr indent="127000" algn="l">
                        <a:lnSpc>
                          <a:spcPct val="150000"/>
                        </a:lnSpc>
                      </a:pPr>
                      <a:r>
                        <a:rPr lang="en-US" altLang="zh-CN" sz="1200" b="0" i="0" kern="100" dirty="0">
                          <a:effectLst/>
                          <a:latin typeface="Arial" panose="020B0604020202020204" pitchFamily="34" charset="0"/>
                        </a:rPr>
                        <a:t>Conformer</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200" b="0" i="0" kern="100" dirty="0">
                          <a:effectLst/>
                          <a:latin typeface="Arial" panose="020B0604020202020204" pitchFamily="34" charset="0"/>
                        </a:rPr>
                        <a:t>E</a:t>
                      </a:r>
                      <a:r>
                        <a:rPr lang="en-US" sz="1200" kern="100" baseline="-25000" dirty="0">
                          <a:effectLst/>
                        </a:rPr>
                        <a:t>0</a:t>
                      </a:r>
                      <a:r>
                        <a:rPr lang="en-US" sz="1200" kern="100" dirty="0">
                          <a:effectLst/>
                        </a:rPr>
                        <a:t>/(eV)</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200" b="0" i="0" kern="100" dirty="0">
                          <a:effectLst/>
                          <a:latin typeface="Arial" panose="020B0604020202020204" pitchFamily="34" charset="0"/>
                        </a:rPr>
                        <a:t>E</a:t>
                      </a:r>
                      <a:r>
                        <a:rPr lang="en-US" sz="1200" kern="100" baseline="-25000" dirty="0">
                          <a:effectLst/>
                        </a:rPr>
                        <a:t>ZPE</a:t>
                      </a:r>
                      <a:r>
                        <a:rPr lang="en-US" sz="1200" kern="100" dirty="0">
                          <a:effectLst/>
                        </a:rPr>
                        <a:t>/(eV)</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altLang="zh-CN" sz="1200" b="0" i="0" kern="100" dirty="0">
                          <a:effectLst/>
                          <a:latin typeface="Arial" panose="020B0604020202020204" pitchFamily="34" charset="0"/>
                        </a:rPr>
                        <a:t>E</a:t>
                      </a:r>
                      <a:r>
                        <a:rPr lang="en-US" sz="1200" kern="100" dirty="0">
                          <a:effectLst/>
                        </a:rPr>
                        <a:t>/(eV)</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200" b="0" i="0" kern="100" dirty="0">
                          <a:effectLst/>
                          <a:latin typeface="Arial" panose="020B0604020202020204" pitchFamily="34" charset="0"/>
                        </a:rPr>
                        <a:t>Boltzmann </a:t>
                      </a:r>
                      <a:r>
                        <a:rPr lang="en-US" altLang="zh-CN" sz="1200" kern="100" dirty="0">
                          <a:effectLst/>
                        </a:rPr>
                        <a:t>Distribution </a:t>
                      </a:r>
                      <a:r>
                        <a:rPr lang="en-US" sz="1200" kern="100" dirty="0">
                          <a:effectLst/>
                        </a:rPr>
                        <a:t>(298K)</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200" b="0" i="0" kern="100" dirty="0" err="1">
                          <a:effectLst/>
                          <a:latin typeface="Arial" panose="020B0604020202020204" pitchFamily="34" charset="0"/>
                        </a:rPr>
                        <a:t>Boltzmann</a:t>
                      </a:r>
                      <a:r>
                        <a:rPr lang="en-US" altLang="zh-CN" sz="1200" kern="100" dirty="0" err="1">
                          <a:effectLst/>
                        </a:rPr>
                        <a:t>Distribution</a:t>
                      </a:r>
                      <a:r>
                        <a:rPr lang="en-US" altLang="zh-CN" sz="1200" kern="100" dirty="0">
                          <a:effectLst/>
                        </a:rPr>
                        <a:t> discarding conformer 3 &amp; 4 </a:t>
                      </a:r>
                      <a:r>
                        <a:rPr lang="en-US" sz="1200" kern="100" dirty="0">
                          <a:effectLst/>
                        </a:rPr>
                        <a:t>(298K)</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extLst>
                  <a:ext uri="{0D108BD9-81ED-4DB2-BD59-A6C34878D82A}">
                    <a16:rowId xmlns:a16="http://schemas.microsoft.com/office/drawing/2014/main" val="2535299884"/>
                  </a:ext>
                </a:extLst>
              </a:tr>
              <a:tr h="300772">
                <a:tc>
                  <a:txBody>
                    <a:bodyPr/>
                    <a:lstStyle/>
                    <a:p>
                      <a:pPr indent="127000" algn="just">
                        <a:lnSpc>
                          <a:spcPct val="150000"/>
                        </a:lnSpc>
                      </a:pPr>
                      <a:r>
                        <a:rPr lang="en-US" sz="1300" b="0" i="0" kern="100" dirty="0">
                          <a:effectLst/>
                          <a:latin typeface="Arial" panose="020B0604020202020204" pitchFamily="34" charset="0"/>
                        </a:rPr>
                        <a:t>1</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-75.0982</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2.8542</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-72.2440</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0.166</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0.173</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extLst>
                  <a:ext uri="{0D108BD9-81ED-4DB2-BD59-A6C34878D82A}">
                    <a16:rowId xmlns:a16="http://schemas.microsoft.com/office/drawing/2014/main" val="3306452732"/>
                  </a:ext>
                </a:extLst>
              </a:tr>
              <a:tr h="300772">
                <a:tc>
                  <a:txBody>
                    <a:bodyPr/>
                    <a:lstStyle/>
                    <a:p>
                      <a:pPr indent="127000" algn="just">
                        <a:lnSpc>
                          <a:spcPct val="150000"/>
                        </a:lnSpc>
                      </a:pPr>
                      <a:r>
                        <a:rPr lang="en-US" sz="1300" b="0" i="0" kern="100" dirty="0">
                          <a:effectLst/>
                          <a:latin typeface="Arial" panose="020B0604020202020204" pitchFamily="34" charset="0"/>
                        </a:rPr>
                        <a:t>2</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-75.1483</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2.8641</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-72.2842</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0.793</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0.827</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extLst>
                  <a:ext uri="{0D108BD9-81ED-4DB2-BD59-A6C34878D82A}">
                    <a16:rowId xmlns:a16="http://schemas.microsoft.com/office/drawing/2014/main" val="1528805904"/>
                  </a:ext>
                </a:extLst>
              </a:tr>
              <a:tr h="300772">
                <a:tc>
                  <a:txBody>
                    <a:bodyPr/>
                    <a:lstStyle/>
                    <a:p>
                      <a:pPr indent="127000" algn="just">
                        <a:lnSpc>
                          <a:spcPct val="150000"/>
                        </a:lnSpc>
                      </a:pPr>
                      <a:r>
                        <a:rPr lang="en-US" sz="1300" b="0" i="0" kern="100" dirty="0">
                          <a:effectLst/>
                          <a:latin typeface="Arial" panose="020B0604020202020204" pitchFamily="34" charset="0"/>
                        </a:rPr>
                        <a:t>3</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-75.0320</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2.8557</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-72.1763</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0.012</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N/A</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extLst>
                  <a:ext uri="{0D108BD9-81ED-4DB2-BD59-A6C34878D82A}">
                    <a16:rowId xmlns:a16="http://schemas.microsoft.com/office/drawing/2014/main" val="1611114365"/>
                  </a:ext>
                </a:extLst>
              </a:tr>
              <a:tr h="300772">
                <a:tc>
                  <a:txBody>
                    <a:bodyPr/>
                    <a:lstStyle/>
                    <a:p>
                      <a:pPr indent="127000" algn="just">
                        <a:lnSpc>
                          <a:spcPct val="150000"/>
                        </a:lnSpc>
                      </a:pPr>
                      <a:r>
                        <a:rPr lang="en-US" sz="1300" b="0" i="0" kern="100" dirty="0">
                          <a:effectLst/>
                          <a:latin typeface="Arial" panose="020B0604020202020204" pitchFamily="34" charset="0"/>
                        </a:rPr>
                        <a:t>4</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-75.0514</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2.8517</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-72.1997</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0.029</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N/A</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extLst>
                  <a:ext uri="{0D108BD9-81ED-4DB2-BD59-A6C34878D82A}">
                    <a16:rowId xmlns:a16="http://schemas.microsoft.com/office/drawing/2014/main" val="573741042"/>
                  </a:ext>
                </a:extLst>
              </a:tr>
            </a:tbl>
          </a:graphicData>
        </a:graphic>
      </p:graphicFrame>
      <p:pic>
        <p:nvPicPr>
          <p:cNvPr id="10" name="图片 9">
            <a:extLst>
              <a:ext uri="{FF2B5EF4-FFF2-40B4-BE49-F238E27FC236}">
                <a16:creationId xmlns:a16="http://schemas.microsoft.com/office/drawing/2014/main" id="{5D5C667D-6723-1044-B7D0-7447C7AC5876}"/>
              </a:ext>
            </a:extLst>
          </p:cNvPr>
          <p:cNvPicPr>
            <a:picLocks noChangeAspect="1"/>
          </p:cNvPicPr>
          <p:nvPr/>
        </p:nvPicPr>
        <p:blipFill>
          <a:blip r:embed="rId3"/>
          <a:stretch>
            <a:fillRect/>
          </a:stretch>
        </p:blipFill>
        <p:spPr>
          <a:xfrm>
            <a:off x="8161759" y="854433"/>
            <a:ext cx="2776316" cy="2759985"/>
          </a:xfrm>
          <a:prstGeom prst="rect">
            <a:avLst/>
          </a:prstGeom>
        </p:spPr>
      </p:pic>
      <p:pic>
        <p:nvPicPr>
          <p:cNvPr id="12" name="图片 11">
            <a:extLst>
              <a:ext uri="{FF2B5EF4-FFF2-40B4-BE49-F238E27FC236}">
                <a16:creationId xmlns:a16="http://schemas.microsoft.com/office/drawing/2014/main" id="{2D32CF60-3E1A-2245-9331-1D5E1A320591}"/>
              </a:ext>
            </a:extLst>
          </p:cNvPr>
          <p:cNvPicPr>
            <a:picLocks noChangeAspect="1"/>
          </p:cNvPicPr>
          <p:nvPr/>
        </p:nvPicPr>
        <p:blipFill>
          <a:blip r:embed="rId4"/>
          <a:stretch>
            <a:fillRect/>
          </a:stretch>
        </p:blipFill>
        <p:spPr>
          <a:xfrm>
            <a:off x="8179184" y="3598342"/>
            <a:ext cx="3560662" cy="2747725"/>
          </a:xfrm>
          <a:prstGeom prst="rect">
            <a:avLst/>
          </a:prstGeom>
        </p:spPr>
      </p:pic>
    </p:spTree>
    <p:extLst>
      <p:ext uri="{BB962C8B-B14F-4D97-AF65-F5344CB8AC3E}">
        <p14:creationId xmlns:p14="http://schemas.microsoft.com/office/powerpoint/2010/main" val="25775712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84197" y="209665"/>
            <a:ext cx="7972786" cy="538877"/>
          </a:xfrm>
        </p:spPr>
        <p:txBody>
          <a:bodyPr/>
          <a:lstStyle/>
          <a:p>
            <a:r>
              <a:rPr lang="en-US" altLang="zh-CN" dirty="0"/>
              <a:t>Results: L-Alanine</a:t>
            </a:r>
            <a:endParaRPr lang="zh-CN" altLang="en-US" dirty="0"/>
          </a:p>
        </p:txBody>
      </p:sp>
      <p:pic>
        <p:nvPicPr>
          <p:cNvPr id="3" name="图片 2">
            <a:extLst>
              <a:ext uri="{FF2B5EF4-FFF2-40B4-BE49-F238E27FC236}">
                <a16:creationId xmlns:a16="http://schemas.microsoft.com/office/drawing/2014/main" id="{D1CDA652-584A-724B-A58D-B69AF1CA32C3}"/>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09607" y="854972"/>
            <a:ext cx="7972786" cy="5546369"/>
          </a:xfrm>
          <a:prstGeom prst="rect">
            <a:avLst/>
          </a:prstGeom>
        </p:spPr>
      </p:pic>
      <mc:AlternateContent xmlns:mc="http://schemas.openxmlformats.org/markup-compatibility/2006">
        <mc:Choice xmlns:a14="http://schemas.microsoft.com/office/drawing/2010/main" Requires="a14">
          <p:sp>
            <p:nvSpPr>
              <p:cNvPr id="4" name="矩形 3">
                <a:extLst>
                  <a:ext uri="{FF2B5EF4-FFF2-40B4-BE49-F238E27FC236}">
                    <a16:creationId xmlns:a16="http://schemas.microsoft.com/office/drawing/2014/main" id="{EAFD5F5C-2B6D-B74C-A64D-0E5ED15EF8F5}"/>
                  </a:ext>
                </a:extLst>
              </p:cNvPr>
              <p:cNvSpPr/>
              <p:nvPr/>
            </p:nvSpPr>
            <p:spPr>
              <a:xfrm>
                <a:off x="10082393" y="6124342"/>
                <a:ext cx="1056700" cy="27699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altLang="zh-CN" sz="1200" i="1" smtClean="0">
                              <a:solidFill>
                                <a:schemeClr val="tx1"/>
                              </a:solidFill>
                              <a:latin typeface="Cambria Math" panose="02040503050406030204" pitchFamily="18" charset="0"/>
                            </a:rPr>
                          </m:ctrlPr>
                        </m:sSupPr>
                        <m:e>
                          <m:r>
                            <a:rPr lang="en-US" altLang="zh-CN" sz="1200" b="0" i="1" smtClean="0">
                              <a:solidFill>
                                <a:schemeClr val="tx1"/>
                              </a:solidFill>
                              <a:latin typeface="Cambria Math" panose="02040503050406030204" pitchFamily="18" charset="0"/>
                            </a:rPr>
                            <m:t>𝜎</m:t>
                          </m:r>
                        </m:e>
                        <m:sup>
                          <m:r>
                            <a:rPr lang="en-US" altLang="zh-CN" sz="1200" b="0" i="1" smtClean="0">
                              <a:solidFill>
                                <a:schemeClr val="tx1"/>
                              </a:solidFill>
                              <a:latin typeface="Cambria Math" panose="02040503050406030204" pitchFamily="18" charset="0"/>
                            </a:rPr>
                            <m:t>2</m:t>
                          </m:r>
                        </m:sup>
                      </m:sSup>
                      <m:r>
                        <a:rPr lang="en-US" altLang="zh-CN" sz="1200" b="0" i="1" smtClean="0">
                          <a:solidFill>
                            <a:schemeClr val="tx1"/>
                          </a:solidFill>
                          <a:latin typeface="Cambria Math" panose="02040503050406030204" pitchFamily="18" charset="0"/>
                        </a:rPr>
                        <m:t>=0.0003</m:t>
                      </m:r>
                    </m:oMath>
                  </m:oMathPara>
                </a14:m>
                <a:endParaRPr lang="zh-CN" altLang="en-US" dirty="0">
                  <a:latin typeface="Arial" panose="020B0604020202020204" pitchFamily="34" charset="0"/>
                </a:endParaRPr>
              </a:p>
            </p:txBody>
          </p:sp>
        </mc:Choice>
        <mc:Fallback>
          <p:sp>
            <p:nvSpPr>
              <p:cNvPr id="4" name="矩形 3">
                <a:extLst>
                  <a:ext uri="{FF2B5EF4-FFF2-40B4-BE49-F238E27FC236}">
                    <a16:creationId xmlns:a16="http://schemas.microsoft.com/office/drawing/2014/main" id="{EAFD5F5C-2B6D-B74C-A64D-0E5ED15EF8F5}"/>
                  </a:ext>
                </a:extLst>
              </p:cNvPr>
              <p:cNvSpPr>
                <a:spLocks noRot="1" noChangeAspect="1" noMove="1" noResize="1" noEditPoints="1" noAdjustHandles="1" noChangeArrowheads="1" noChangeShapeType="1" noTextEdit="1"/>
              </p:cNvSpPr>
              <p:nvPr/>
            </p:nvSpPr>
            <p:spPr>
              <a:xfrm>
                <a:off x="10082393" y="6124342"/>
                <a:ext cx="1056700" cy="276999"/>
              </a:xfrm>
              <a:prstGeom prst="rect">
                <a:avLst/>
              </a:prstGeom>
              <a:blipFill>
                <a:blip r:embed="rId4"/>
                <a:stretch>
                  <a:fillRect/>
                </a:stretch>
              </a:blipFill>
            </p:spPr>
            <p:txBody>
              <a:bodyPr/>
              <a:lstStyle/>
              <a:p>
                <a:r>
                  <a:rPr lang="zh-CN" altLang="en-US">
                    <a:noFill/>
                  </a:rPr>
                  <a:t> </a:t>
                </a:r>
              </a:p>
            </p:txBody>
          </p:sp>
        </mc:Fallback>
      </mc:AlternateContent>
      <p:sp>
        <p:nvSpPr>
          <p:cNvPr id="5" name="文本框 4">
            <a:extLst>
              <a:ext uri="{FF2B5EF4-FFF2-40B4-BE49-F238E27FC236}">
                <a16:creationId xmlns:a16="http://schemas.microsoft.com/office/drawing/2014/main" id="{D09822EC-4DA4-FA4F-A97F-6A16844A866F}"/>
              </a:ext>
            </a:extLst>
          </p:cNvPr>
          <p:cNvSpPr txBox="1"/>
          <p:nvPr/>
        </p:nvSpPr>
        <p:spPr>
          <a:xfrm>
            <a:off x="2405690" y="6515765"/>
            <a:ext cx="4095993" cy="246221"/>
          </a:xfrm>
          <a:prstGeom prst="rect">
            <a:avLst/>
          </a:prstGeom>
          <a:noFill/>
        </p:spPr>
        <p:txBody>
          <a:bodyPr wrap="none" rtlCol="0">
            <a:spAutoFit/>
          </a:bodyPr>
          <a:lstStyle/>
          <a:p>
            <a:r>
              <a:rPr lang="en-US" altLang="zh-CN" sz="1000" dirty="0" err="1">
                <a:latin typeface="Times New Roman" panose="02020603050405020304" pitchFamily="18" charset="0"/>
                <a:cs typeface="Times New Roman" panose="02020603050405020304" pitchFamily="18" charset="0"/>
              </a:rPr>
              <a:t>Amdursky</a:t>
            </a:r>
            <a:r>
              <a:rPr lang="en-US" altLang="zh-CN" sz="1000" dirty="0">
                <a:latin typeface="Times New Roman" panose="02020603050405020304" pitchFamily="18" charset="0"/>
                <a:cs typeface="Times New Roman" panose="02020603050405020304" pitchFamily="18" charset="0"/>
              </a:rPr>
              <a:t> N, Stevens M M. Chem.</a:t>
            </a:r>
            <a:r>
              <a:rPr lang="zh-CN" altLang="en-US" sz="1000" dirty="0">
                <a:latin typeface="Times New Roman" panose="02020603050405020304" pitchFamily="18" charset="0"/>
                <a:cs typeface="Times New Roman" panose="02020603050405020304" pitchFamily="18" charset="0"/>
              </a:rPr>
              <a:t> </a:t>
            </a:r>
            <a:r>
              <a:rPr lang="en-US" altLang="zh-CN" sz="1000" dirty="0">
                <a:latin typeface="Times New Roman" panose="02020603050405020304" pitchFamily="18" charset="0"/>
                <a:cs typeface="Times New Roman" panose="02020603050405020304" pitchFamily="18" charset="0"/>
              </a:rPr>
              <a:t>Phys.</a:t>
            </a:r>
            <a:r>
              <a:rPr lang="zh-CN" altLang="en-US" sz="1000" dirty="0">
                <a:latin typeface="Times New Roman" panose="02020603050405020304" pitchFamily="18" charset="0"/>
                <a:cs typeface="Times New Roman" panose="02020603050405020304" pitchFamily="18" charset="0"/>
              </a:rPr>
              <a:t> </a:t>
            </a:r>
            <a:r>
              <a:rPr lang="en-US" altLang="zh-CN" sz="1000" dirty="0">
                <a:latin typeface="Times New Roman" panose="02020603050405020304" pitchFamily="18" charset="0"/>
                <a:cs typeface="Times New Roman" panose="02020603050405020304" pitchFamily="18" charset="0"/>
              </a:rPr>
              <a:t>Chem, 2015, 16(13): 2768–2774. </a:t>
            </a:r>
            <a:endParaRPr kumimoji="1" lang="zh-CN" altLang="en-US" sz="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3879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41BB8D9-22E0-7A40-8A2A-E3FEE611A968}"/>
              </a:ext>
            </a:extLst>
          </p:cNvPr>
          <p:cNvSpPr txBox="1"/>
          <p:nvPr/>
        </p:nvSpPr>
        <p:spPr>
          <a:xfrm>
            <a:off x="6940119" y="1743020"/>
            <a:ext cx="2909771" cy="400110"/>
          </a:xfrm>
          <a:prstGeom prst="rect">
            <a:avLst/>
          </a:prstGeom>
          <a:noFill/>
        </p:spPr>
        <p:txBody>
          <a:bodyPr wrap="none" rtlCol="0">
            <a:spAutoFit/>
          </a:bodyPr>
          <a:lstStyle/>
          <a:p>
            <a:r>
              <a:rPr kumimoji="1" lang="en-US" altLang="zh-CN" sz="2000" b="1" dirty="0">
                <a:latin typeface="Arial" panose="020B0604020202020204" pitchFamily="34" charset="0"/>
              </a:rPr>
              <a:t>Research</a:t>
            </a:r>
            <a:r>
              <a:rPr kumimoji="1" lang="en-US" altLang="zh-CN" sz="2000" dirty="0">
                <a:latin typeface="Arial" panose="020B0604020202020204" pitchFamily="34" charset="0"/>
              </a:rPr>
              <a:t> </a:t>
            </a:r>
            <a:r>
              <a:rPr kumimoji="1" lang="en-US" altLang="zh-CN" sz="2000" b="1" dirty="0">
                <a:latin typeface="Arial" panose="020B0604020202020204" pitchFamily="34" charset="0"/>
              </a:rPr>
              <a:t>Background</a:t>
            </a:r>
            <a:endParaRPr kumimoji="1" lang="zh-CN" altLang="en-US" sz="2000" b="1" dirty="0">
              <a:latin typeface="Arial" panose="020B0604020202020204" pitchFamily="34" charset="0"/>
            </a:endParaRPr>
          </a:p>
        </p:txBody>
      </p:sp>
      <p:sp>
        <p:nvSpPr>
          <p:cNvPr id="23" name="标题 1">
            <a:extLst>
              <a:ext uri="{FF2B5EF4-FFF2-40B4-BE49-F238E27FC236}">
                <a16:creationId xmlns:a16="http://schemas.microsoft.com/office/drawing/2014/main" id="{D310FBF2-F52F-426F-B4A0-2675328F9D97}"/>
              </a:ext>
            </a:extLst>
          </p:cNvPr>
          <p:cNvSpPr txBox="1">
            <a:spLocks/>
          </p:cNvSpPr>
          <p:nvPr/>
        </p:nvSpPr>
        <p:spPr>
          <a:xfrm>
            <a:off x="5237955" y="1400536"/>
            <a:ext cx="920304" cy="11009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a:solidFill>
                  <a:schemeClr val="tx1">
                    <a:lumMod val="65000"/>
                    <a:lumOff val="35000"/>
                  </a:schemeClr>
                </a:solidFill>
                <a:latin typeface="Arial" panose="020B0604020202020204" pitchFamily="34" charset="0"/>
                <a:ea typeface="+mn-ea"/>
              </a:rPr>
              <a:t>01</a:t>
            </a:r>
            <a:endParaRPr lang="zh-CN" altLang="en-US" sz="2000" dirty="0">
              <a:solidFill>
                <a:schemeClr val="tx1">
                  <a:lumMod val="65000"/>
                  <a:lumOff val="35000"/>
                </a:schemeClr>
              </a:solidFill>
              <a:latin typeface="Arial" panose="020B0604020202020204" pitchFamily="34" charset="0"/>
              <a:ea typeface="+mn-ea"/>
            </a:endParaRPr>
          </a:p>
        </p:txBody>
      </p:sp>
      <p:sp>
        <p:nvSpPr>
          <p:cNvPr id="24" name="标题 1">
            <a:extLst>
              <a:ext uri="{FF2B5EF4-FFF2-40B4-BE49-F238E27FC236}">
                <a16:creationId xmlns:a16="http://schemas.microsoft.com/office/drawing/2014/main" id="{7B960C50-FC3A-4C5E-AE41-E1C0EB84B5C7}"/>
              </a:ext>
            </a:extLst>
          </p:cNvPr>
          <p:cNvSpPr txBox="1">
            <a:spLocks/>
          </p:cNvSpPr>
          <p:nvPr/>
        </p:nvSpPr>
        <p:spPr>
          <a:xfrm>
            <a:off x="5237955" y="3395334"/>
            <a:ext cx="920304" cy="11009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a:solidFill>
                  <a:schemeClr val="tx1">
                    <a:lumMod val="65000"/>
                    <a:lumOff val="35000"/>
                  </a:schemeClr>
                </a:solidFill>
                <a:latin typeface="Arial" panose="020B0604020202020204" pitchFamily="34" charset="0"/>
                <a:ea typeface="+mn-ea"/>
              </a:rPr>
              <a:t>03</a:t>
            </a:r>
            <a:endParaRPr lang="zh-CN" altLang="en-US" sz="2000" dirty="0">
              <a:solidFill>
                <a:schemeClr val="tx1">
                  <a:lumMod val="65000"/>
                  <a:lumOff val="35000"/>
                </a:schemeClr>
              </a:solidFill>
              <a:latin typeface="Arial" panose="020B0604020202020204" pitchFamily="34" charset="0"/>
              <a:ea typeface="+mn-ea"/>
            </a:endParaRPr>
          </a:p>
        </p:txBody>
      </p:sp>
      <p:sp>
        <p:nvSpPr>
          <p:cNvPr id="34" name="标题 1">
            <a:extLst>
              <a:ext uri="{FF2B5EF4-FFF2-40B4-BE49-F238E27FC236}">
                <a16:creationId xmlns:a16="http://schemas.microsoft.com/office/drawing/2014/main" id="{DE2E0972-AADD-4AA4-86D0-403240289A28}"/>
              </a:ext>
            </a:extLst>
          </p:cNvPr>
          <p:cNvSpPr txBox="1">
            <a:spLocks/>
          </p:cNvSpPr>
          <p:nvPr/>
        </p:nvSpPr>
        <p:spPr>
          <a:xfrm>
            <a:off x="5237955" y="2373088"/>
            <a:ext cx="920304" cy="11009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a:solidFill>
                  <a:schemeClr val="tx1">
                    <a:lumMod val="65000"/>
                    <a:lumOff val="35000"/>
                  </a:schemeClr>
                </a:solidFill>
                <a:latin typeface="Arial" panose="020B0604020202020204" pitchFamily="34" charset="0"/>
                <a:ea typeface="+mn-ea"/>
              </a:rPr>
              <a:t>02</a:t>
            </a:r>
            <a:endParaRPr lang="zh-CN" altLang="en-US" sz="2000" dirty="0">
              <a:solidFill>
                <a:schemeClr val="tx1">
                  <a:lumMod val="65000"/>
                  <a:lumOff val="35000"/>
                </a:schemeClr>
              </a:solidFill>
              <a:latin typeface="Arial" panose="020B0604020202020204" pitchFamily="34" charset="0"/>
              <a:ea typeface="+mn-ea"/>
            </a:endParaRPr>
          </a:p>
        </p:txBody>
      </p:sp>
      <p:pic>
        <p:nvPicPr>
          <p:cNvPr id="7" name="图形 6" descr="地球仪美洲">
            <a:extLst>
              <a:ext uri="{FF2B5EF4-FFF2-40B4-BE49-F238E27FC236}">
                <a16:creationId xmlns:a16="http://schemas.microsoft.com/office/drawing/2014/main" id="{15AD5147-7360-4E0F-B098-410C63D807A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55377" y="1617896"/>
            <a:ext cx="684000" cy="684000"/>
          </a:xfrm>
          <a:prstGeom prst="rect">
            <a:avLst/>
          </a:prstGeom>
        </p:spPr>
      </p:pic>
      <p:sp>
        <p:nvSpPr>
          <p:cNvPr id="9" name="矩形 8">
            <a:extLst>
              <a:ext uri="{FF2B5EF4-FFF2-40B4-BE49-F238E27FC236}">
                <a16:creationId xmlns:a16="http://schemas.microsoft.com/office/drawing/2014/main" id="{397E9F8E-C09D-4AF1-B6E9-5E6398896FB9}"/>
              </a:ext>
            </a:extLst>
          </p:cNvPr>
          <p:cNvSpPr/>
          <p:nvPr/>
        </p:nvSpPr>
        <p:spPr>
          <a:xfrm>
            <a:off x="6111376" y="1477686"/>
            <a:ext cx="4754556" cy="9000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ndParaRPr>
          </a:p>
        </p:txBody>
      </p:sp>
      <p:sp>
        <p:nvSpPr>
          <p:cNvPr id="14" name="矩形 13">
            <a:extLst>
              <a:ext uri="{FF2B5EF4-FFF2-40B4-BE49-F238E27FC236}">
                <a16:creationId xmlns:a16="http://schemas.microsoft.com/office/drawing/2014/main" id="{2684515B-658F-4354-96D2-B0CBF5C60E45}"/>
              </a:ext>
            </a:extLst>
          </p:cNvPr>
          <p:cNvSpPr/>
          <p:nvPr/>
        </p:nvSpPr>
        <p:spPr>
          <a:xfrm>
            <a:off x="6111376" y="3472481"/>
            <a:ext cx="4754556" cy="9000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ndParaRPr>
          </a:p>
        </p:txBody>
      </p:sp>
      <p:pic>
        <p:nvPicPr>
          <p:cNvPr id="16" name="图形 15" descr="DNA">
            <a:extLst>
              <a:ext uri="{FF2B5EF4-FFF2-40B4-BE49-F238E27FC236}">
                <a16:creationId xmlns:a16="http://schemas.microsoft.com/office/drawing/2014/main" id="{375B5DAB-B9EE-4264-B647-CB375A27AE1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291377" y="3651031"/>
            <a:ext cx="576000" cy="576000"/>
          </a:xfrm>
          <a:prstGeom prst="rect">
            <a:avLst/>
          </a:prstGeom>
        </p:spPr>
      </p:pic>
      <p:pic>
        <p:nvPicPr>
          <p:cNvPr id="13" name="图形 12" descr="显微镜">
            <a:extLst>
              <a:ext uri="{FF2B5EF4-FFF2-40B4-BE49-F238E27FC236}">
                <a16:creationId xmlns:a16="http://schemas.microsoft.com/office/drawing/2014/main" id="{8C49E232-E02D-438A-B7D5-0B0D7BCEC42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291377" y="2626777"/>
            <a:ext cx="612000" cy="612000"/>
          </a:xfrm>
          <a:prstGeom prst="rect">
            <a:avLst/>
          </a:prstGeom>
        </p:spPr>
      </p:pic>
      <p:sp>
        <p:nvSpPr>
          <p:cNvPr id="33" name="矩形 32">
            <a:extLst>
              <a:ext uri="{FF2B5EF4-FFF2-40B4-BE49-F238E27FC236}">
                <a16:creationId xmlns:a16="http://schemas.microsoft.com/office/drawing/2014/main" id="{E572E247-33DF-4AD4-A717-4E4FB43050C2}"/>
              </a:ext>
            </a:extLst>
          </p:cNvPr>
          <p:cNvSpPr/>
          <p:nvPr/>
        </p:nvSpPr>
        <p:spPr>
          <a:xfrm>
            <a:off x="6111376" y="2480053"/>
            <a:ext cx="4754556" cy="9000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ndParaRPr>
          </a:p>
        </p:txBody>
      </p:sp>
      <p:sp>
        <p:nvSpPr>
          <p:cNvPr id="17" name="标题 1">
            <a:extLst>
              <a:ext uri="{FF2B5EF4-FFF2-40B4-BE49-F238E27FC236}">
                <a16:creationId xmlns:a16="http://schemas.microsoft.com/office/drawing/2014/main" id="{3FE61366-20C3-4AC8-A91A-B5DCFDF9B84C}"/>
              </a:ext>
            </a:extLst>
          </p:cNvPr>
          <p:cNvSpPr txBox="1">
            <a:spLocks/>
          </p:cNvSpPr>
          <p:nvPr/>
        </p:nvSpPr>
        <p:spPr>
          <a:xfrm>
            <a:off x="6939377" y="4907831"/>
            <a:ext cx="2520000" cy="612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endParaRPr lang="en-US" altLang="zh-CN" sz="2800" dirty="0">
              <a:solidFill>
                <a:schemeClr val="tx1">
                  <a:lumMod val="85000"/>
                  <a:lumOff val="15000"/>
                </a:schemeClr>
              </a:solidFill>
              <a:latin typeface="+mj-ea"/>
            </a:endParaRPr>
          </a:p>
        </p:txBody>
      </p:sp>
      <p:sp>
        <p:nvSpPr>
          <p:cNvPr id="28" name="标题 1">
            <a:extLst>
              <a:ext uri="{FF2B5EF4-FFF2-40B4-BE49-F238E27FC236}">
                <a16:creationId xmlns:a16="http://schemas.microsoft.com/office/drawing/2014/main" id="{8949B5D8-1DF3-45A6-8767-F99DCDB4D205}"/>
              </a:ext>
            </a:extLst>
          </p:cNvPr>
          <p:cNvSpPr txBox="1">
            <a:spLocks/>
          </p:cNvSpPr>
          <p:nvPr/>
        </p:nvSpPr>
        <p:spPr>
          <a:xfrm>
            <a:off x="5237955" y="4416096"/>
            <a:ext cx="920304" cy="11009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a:solidFill>
                  <a:schemeClr val="tx1">
                    <a:lumMod val="65000"/>
                    <a:lumOff val="35000"/>
                  </a:schemeClr>
                </a:solidFill>
                <a:latin typeface="Arial" panose="020B0604020202020204" pitchFamily="34" charset="0"/>
                <a:ea typeface="+mn-ea"/>
              </a:rPr>
              <a:t>04</a:t>
            </a:r>
            <a:endParaRPr lang="zh-CN" altLang="en-US" sz="2000" dirty="0">
              <a:solidFill>
                <a:schemeClr val="tx1">
                  <a:lumMod val="65000"/>
                  <a:lumOff val="35000"/>
                </a:schemeClr>
              </a:solidFill>
              <a:latin typeface="Arial" panose="020B0604020202020204" pitchFamily="34" charset="0"/>
              <a:ea typeface="+mn-ea"/>
            </a:endParaRPr>
          </a:p>
        </p:txBody>
      </p:sp>
      <p:sp>
        <p:nvSpPr>
          <p:cNvPr id="31" name="矩形 30">
            <a:extLst>
              <a:ext uri="{FF2B5EF4-FFF2-40B4-BE49-F238E27FC236}">
                <a16:creationId xmlns:a16="http://schemas.microsoft.com/office/drawing/2014/main" id="{CA6A26D3-E1CA-4E3E-98B6-0F8198A44C83}"/>
              </a:ext>
            </a:extLst>
          </p:cNvPr>
          <p:cNvSpPr/>
          <p:nvPr/>
        </p:nvSpPr>
        <p:spPr>
          <a:xfrm>
            <a:off x="6111376" y="4493243"/>
            <a:ext cx="4754557" cy="9000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ndParaRPr>
          </a:p>
        </p:txBody>
      </p:sp>
      <p:pic>
        <p:nvPicPr>
          <p:cNvPr id="37" name="图形 36" descr="发送">
            <a:extLst>
              <a:ext uri="{FF2B5EF4-FFF2-40B4-BE49-F238E27FC236}">
                <a16:creationId xmlns:a16="http://schemas.microsoft.com/office/drawing/2014/main" id="{86BF7803-B63F-4C82-B45D-AE017638D50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262349" y="4630670"/>
            <a:ext cx="612000" cy="612000"/>
          </a:xfrm>
          <a:prstGeom prst="rect">
            <a:avLst/>
          </a:prstGeom>
        </p:spPr>
      </p:pic>
      <p:sp>
        <p:nvSpPr>
          <p:cNvPr id="25" name="文本框 24">
            <a:extLst>
              <a:ext uri="{FF2B5EF4-FFF2-40B4-BE49-F238E27FC236}">
                <a16:creationId xmlns:a16="http://schemas.microsoft.com/office/drawing/2014/main" id="{7C8A611D-807A-B14F-83FB-B44D96AD6CEB}"/>
              </a:ext>
            </a:extLst>
          </p:cNvPr>
          <p:cNvSpPr txBox="1"/>
          <p:nvPr/>
        </p:nvSpPr>
        <p:spPr>
          <a:xfrm>
            <a:off x="6939377" y="2738908"/>
            <a:ext cx="2380780" cy="400110"/>
          </a:xfrm>
          <a:prstGeom prst="rect">
            <a:avLst/>
          </a:prstGeom>
          <a:noFill/>
        </p:spPr>
        <p:txBody>
          <a:bodyPr wrap="none" rtlCol="0">
            <a:spAutoFit/>
          </a:bodyPr>
          <a:lstStyle/>
          <a:p>
            <a:r>
              <a:rPr kumimoji="1" lang="en-US" altLang="zh-CN" sz="2000" b="1" dirty="0">
                <a:latin typeface="Arial" panose="020B0604020202020204" pitchFamily="34" charset="0"/>
              </a:rPr>
              <a:t>Research Content</a:t>
            </a:r>
            <a:endParaRPr kumimoji="1" lang="zh-CN" altLang="en-US" sz="2000" b="1" dirty="0">
              <a:latin typeface="Arial" panose="020B0604020202020204" pitchFamily="34" charset="0"/>
            </a:endParaRPr>
          </a:p>
        </p:txBody>
      </p:sp>
      <p:sp>
        <p:nvSpPr>
          <p:cNvPr id="26" name="文本框 25">
            <a:extLst>
              <a:ext uri="{FF2B5EF4-FFF2-40B4-BE49-F238E27FC236}">
                <a16:creationId xmlns:a16="http://schemas.microsoft.com/office/drawing/2014/main" id="{C7092232-F687-134B-A141-1B1119D1D83C}"/>
              </a:ext>
            </a:extLst>
          </p:cNvPr>
          <p:cNvSpPr txBox="1"/>
          <p:nvPr/>
        </p:nvSpPr>
        <p:spPr>
          <a:xfrm>
            <a:off x="6944748" y="3762939"/>
            <a:ext cx="2350323" cy="400110"/>
          </a:xfrm>
          <a:prstGeom prst="rect">
            <a:avLst/>
          </a:prstGeom>
          <a:noFill/>
        </p:spPr>
        <p:txBody>
          <a:bodyPr wrap="none" rtlCol="0">
            <a:spAutoFit/>
          </a:bodyPr>
          <a:lstStyle/>
          <a:p>
            <a:r>
              <a:rPr kumimoji="1" lang="en-US" altLang="zh-CN" sz="2000" b="1" dirty="0">
                <a:latin typeface="Arial" panose="020B0604020202020204" pitchFamily="34" charset="0"/>
              </a:rPr>
              <a:t>Method &amp; Results</a:t>
            </a:r>
            <a:endParaRPr kumimoji="1" lang="zh-CN" altLang="en-US" sz="2000" b="1" dirty="0">
              <a:latin typeface="Arial" panose="020B0604020202020204" pitchFamily="34" charset="0"/>
            </a:endParaRPr>
          </a:p>
        </p:txBody>
      </p:sp>
      <p:sp>
        <p:nvSpPr>
          <p:cNvPr id="27" name="文本框 26">
            <a:extLst>
              <a:ext uri="{FF2B5EF4-FFF2-40B4-BE49-F238E27FC236}">
                <a16:creationId xmlns:a16="http://schemas.microsoft.com/office/drawing/2014/main" id="{A0B6DEE9-137F-3F47-A6F4-DDD8C9D4E5F7}"/>
              </a:ext>
            </a:extLst>
          </p:cNvPr>
          <p:cNvSpPr txBox="1"/>
          <p:nvPr/>
        </p:nvSpPr>
        <p:spPr>
          <a:xfrm>
            <a:off x="6911005" y="4758577"/>
            <a:ext cx="3934090" cy="400110"/>
          </a:xfrm>
          <a:prstGeom prst="rect">
            <a:avLst/>
          </a:prstGeom>
          <a:noFill/>
        </p:spPr>
        <p:txBody>
          <a:bodyPr wrap="none" rtlCol="0">
            <a:spAutoFit/>
          </a:bodyPr>
          <a:lstStyle/>
          <a:p>
            <a:r>
              <a:rPr kumimoji="1" lang="en-US" altLang="zh-CN" sz="2000" b="1" dirty="0">
                <a:latin typeface="Arial" panose="020B0604020202020204" pitchFamily="34" charset="0"/>
              </a:rPr>
              <a:t>Conclusion &amp; Future Research</a:t>
            </a:r>
            <a:endParaRPr kumimoji="1" lang="zh-CN" altLang="en-US" sz="2000" b="1" dirty="0">
              <a:latin typeface="Arial" panose="020B0604020202020204" pitchFamily="34" charset="0"/>
            </a:endParaRPr>
          </a:p>
        </p:txBody>
      </p:sp>
    </p:spTree>
    <p:extLst>
      <p:ext uri="{BB962C8B-B14F-4D97-AF65-F5344CB8AC3E}">
        <p14:creationId xmlns:p14="http://schemas.microsoft.com/office/powerpoint/2010/main" val="41140928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84197" y="209665"/>
            <a:ext cx="7972786" cy="538877"/>
          </a:xfrm>
        </p:spPr>
        <p:txBody>
          <a:bodyPr/>
          <a:lstStyle/>
          <a:p>
            <a:r>
              <a:rPr lang="en-US" altLang="zh-CN" dirty="0"/>
              <a:t>Results: L-Phenylalanine</a:t>
            </a:r>
            <a:endParaRPr lang="zh-CN" altLang="en-US" dirty="0"/>
          </a:p>
        </p:txBody>
      </p:sp>
      <p:graphicFrame>
        <p:nvGraphicFramePr>
          <p:cNvPr id="3" name="表格 2">
            <a:extLst>
              <a:ext uri="{FF2B5EF4-FFF2-40B4-BE49-F238E27FC236}">
                <a16:creationId xmlns:a16="http://schemas.microsoft.com/office/drawing/2014/main" id="{0219D840-D50A-8D4D-BEB6-400AC4D0C5D1}"/>
              </a:ext>
            </a:extLst>
          </p:cNvPr>
          <p:cNvGraphicFramePr>
            <a:graphicFrameLocks noGrp="1"/>
          </p:cNvGraphicFramePr>
          <p:nvPr>
            <p:extLst>
              <p:ext uri="{D42A27DB-BD31-4B8C-83A1-F6EECF244321}">
                <p14:modId xmlns:p14="http://schemas.microsoft.com/office/powerpoint/2010/main" val="3435456102"/>
              </p:ext>
            </p:extLst>
          </p:nvPr>
        </p:nvGraphicFramePr>
        <p:xfrm>
          <a:off x="382648" y="1188284"/>
          <a:ext cx="7051474" cy="2029688"/>
        </p:xfrm>
        <a:graphic>
          <a:graphicData uri="http://schemas.openxmlformats.org/drawingml/2006/table">
            <a:tbl>
              <a:tblPr firstRow="1" firstCol="1" bandRow="1">
                <a:tableStyleId>{5C22544A-7EE6-4342-B048-85BDC9FD1C3A}</a:tableStyleId>
              </a:tblPr>
              <a:tblGrid>
                <a:gridCol w="1364295">
                  <a:extLst>
                    <a:ext uri="{9D8B030D-6E8A-4147-A177-3AD203B41FA5}">
                      <a16:colId xmlns:a16="http://schemas.microsoft.com/office/drawing/2014/main" val="396457503"/>
                    </a:ext>
                  </a:extLst>
                </a:gridCol>
                <a:gridCol w="2559003">
                  <a:extLst>
                    <a:ext uri="{9D8B030D-6E8A-4147-A177-3AD203B41FA5}">
                      <a16:colId xmlns:a16="http://schemas.microsoft.com/office/drawing/2014/main" val="1750344038"/>
                    </a:ext>
                  </a:extLst>
                </a:gridCol>
                <a:gridCol w="3128176">
                  <a:extLst>
                    <a:ext uri="{9D8B030D-6E8A-4147-A177-3AD203B41FA5}">
                      <a16:colId xmlns:a16="http://schemas.microsoft.com/office/drawing/2014/main" val="3146143593"/>
                    </a:ext>
                  </a:extLst>
                </a:gridCol>
              </a:tblGrid>
              <a:tr h="510167">
                <a:tc>
                  <a:txBody>
                    <a:bodyPr/>
                    <a:lstStyle/>
                    <a:p>
                      <a:pPr indent="127000" algn="l">
                        <a:lnSpc>
                          <a:spcPct val="150000"/>
                        </a:lnSpc>
                      </a:pPr>
                      <a:r>
                        <a:rPr lang="en-US" altLang="zh-CN" sz="1200" b="0" i="0" kern="100" dirty="0">
                          <a:effectLst/>
                          <a:latin typeface="Arial" panose="020B0604020202020204" pitchFamily="34" charset="0"/>
                        </a:rPr>
                        <a:t>Conformer</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tc>
                  <a:txBody>
                    <a:bodyPr/>
                    <a:lstStyle/>
                    <a:p>
                      <a:pPr algn="ctr"/>
                      <a:r>
                        <a:rPr lang="en-US" altLang="zh-CN" sz="1200" b="0" i="0" kern="100" dirty="0">
                          <a:effectLst/>
                          <a:latin typeface="Arial" panose="020B0604020202020204" pitchFamily="34" charset="0"/>
                        </a:rPr>
                        <a:t>Relative Energy</a:t>
                      </a:r>
                      <a:r>
                        <a:rPr lang="en-US" sz="1200" kern="100" dirty="0">
                          <a:effectLst/>
                        </a:rPr>
                        <a:t>/(kJ/mol)</a:t>
                      </a:r>
                      <a:endParaRPr lang="zh-CN" altLang="en-US" sz="1200" dirty="0"/>
                    </a:p>
                  </a:txBody>
                  <a:tcPr marL="79865" marR="79865" marT="0" marB="0" anchor="ctr"/>
                </a:tc>
                <a:tc>
                  <a:txBody>
                    <a:bodyPr/>
                    <a:lstStyle/>
                    <a:p>
                      <a:pPr algn="ctr"/>
                      <a:r>
                        <a:rPr lang="en-US" sz="1200" b="0" i="0" kern="100" dirty="0">
                          <a:effectLst/>
                          <a:latin typeface="Arial" panose="020B0604020202020204" pitchFamily="34" charset="0"/>
                        </a:rPr>
                        <a:t>Boltzmann Distribution (298K)</a:t>
                      </a:r>
                      <a:endParaRPr lang="zh-CN" altLang="en-US" sz="1200" dirty="0"/>
                    </a:p>
                  </a:txBody>
                  <a:tcPr marL="79865" marR="79865" marT="0" marB="0" anchor="ctr"/>
                </a:tc>
                <a:extLst>
                  <a:ext uri="{0D108BD9-81ED-4DB2-BD59-A6C34878D82A}">
                    <a16:rowId xmlns:a16="http://schemas.microsoft.com/office/drawing/2014/main" val="916700754"/>
                  </a:ext>
                </a:extLst>
              </a:tr>
              <a:tr h="506507">
                <a:tc>
                  <a:txBody>
                    <a:bodyPr/>
                    <a:lstStyle/>
                    <a:p>
                      <a:pPr indent="127000" algn="just">
                        <a:lnSpc>
                          <a:spcPct val="150000"/>
                        </a:lnSpc>
                      </a:pPr>
                      <a:r>
                        <a:rPr lang="en-US" sz="1300" b="0" i="0" kern="100" dirty="0">
                          <a:effectLst/>
                          <a:latin typeface="Arial" panose="020B0604020202020204" pitchFamily="34" charset="0"/>
                        </a:rPr>
                        <a:t>1</a:t>
                      </a:r>
                      <a:endParaRPr lang="zh-CN" sz="13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rPr>
                        <a:t>0.00</a:t>
                      </a:r>
                      <a:endParaRPr lang="zh-CN" sz="13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rPr>
                        <a:t>0.951</a:t>
                      </a:r>
                      <a:endParaRPr lang="zh-CN" sz="13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extLst>
                  <a:ext uri="{0D108BD9-81ED-4DB2-BD59-A6C34878D82A}">
                    <a16:rowId xmlns:a16="http://schemas.microsoft.com/office/drawing/2014/main" val="4256070101"/>
                  </a:ext>
                </a:extLst>
              </a:tr>
              <a:tr h="506507">
                <a:tc>
                  <a:txBody>
                    <a:bodyPr/>
                    <a:lstStyle/>
                    <a:p>
                      <a:pPr indent="127000" algn="just">
                        <a:lnSpc>
                          <a:spcPct val="150000"/>
                        </a:lnSpc>
                      </a:pPr>
                      <a:r>
                        <a:rPr lang="en-US" sz="1300" b="0" i="0" kern="100" dirty="0">
                          <a:effectLst/>
                          <a:latin typeface="Arial" panose="020B0604020202020204" pitchFamily="34" charset="0"/>
                        </a:rPr>
                        <a:t>2</a:t>
                      </a:r>
                      <a:endParaRPr lang="zh-CN" sz="13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rPr>
                        <a:t>7.58</a:t>
                      </a:r>
                      <a:endParaRPr lang="zh-CN" sz="13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rPr>
                        <a:t>0.045</a:t>
                      </a:r>
                      <a:endParaRPr lang="zh-CN" sz="13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extLst>
                  <a:ext uri="{0D108BD9-81ED-4DB2-BD59-A6C34878D82A}">
                    <a16:rowId xmlns:a16="http://schemas.microsoft.com/office/drawing/2014/main" val="1341002013"/>
                  </a:ext>
                </a:extLst>
              </a:tr>
              <a:tr h="506507">
                <a:tc>
                  <a:txBody>
                    <a:bodyPr/>
                    <a:lstStyle/>
                    <a:p>
                      <a:pPr indent="127000" algn="just">
                        <a:lnSpc>
                          <a:spcPct val="150000"/>
                        </a:lnSpc>
                      </a:pPr>
                      <a:r>
                        <a:rPr lang="en-US" sz="1300" b="0" i="0" kern="100" dirty="0">
                          <a:effectLst/>
                          <a:latin typeface="Arial" panose="020B0604020202020204" pitchFamily="34" charset="0"/>
                        </a:rPr>
                        <a:t>3</a:t>
                      </a:r>
                      <a:endParaRPr lang="zh-CN" sz="13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rPr>
                        <a:t>13.35</a:t>
                      </a:r>
                      <a:endParaRPr lang="zh-CN" sz="13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tc>
                  <a:txBody>
                    <a:bodyPr/>
                    <a:lstStyle/>
                    <a:p>
                      <a:pPr indent="127000" algn="ctr">
                        <a:lnSpc>
                          <a:spcPct val="150000"/>
                        </a:lnSpc>
                      </a:pPr>
                      <a:r>
                        <a:rPr lang="en-US" sz="1300" b="0" i="0" kern="100" dirty="0">
                          <a:effectLst/>
                          <a:latin typeface="Arial" panose="020B0604020202020204" pitchFamily="34" charset="0"/>
                        </a:rPr>
                        <a:t>0.004</a:t>
                      </a:r>
                      <a:endParaRPr lang="zh-CN" sz="13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9865" marR="79865" marT="0" marB="0" anchor="ctr"/>
                </a:tc>
                <a:extLst>
                  <a:ext uri="{0D108BD9-81ED-4DB2-BD59-A6C34878D82A}">
                    <a16:rowId xmlns:a16="http://schemas.microsoft.com/office/drawing/2014/main" val="3214292913"/>
                  </a:ext>
                </a:extLst>
              </a:tr>
            </a:tbl>
          </a:graphicData>
        </a:graphic>
      </p:graphicFrame>
      <p:graphicFrame>
        <p:nvGraphicFramePr>
          <p:cNvPr id="4" name="表格 3">
            <a:extLst>
              <a:ext uri="{FF2B5EF4-FFF2-40B4-BE49-F238E27FC236}">
                <a16:creationId xmlns:a16="http://schemas.microsoft.com/office/drawing/2014/main" id="{D2810EC4-63AD-EE4F-A062-71C8F0B75796}"/>
              </a:ext>
            </a:extLst>
          </p:cNvPr>
          <p:cNvGraphicFramePr>
            <a:graphicFrameLocks noGrp="1"/>
          </p:cNvGraphicFramePr>
          <p:nvPr>
            <p:extLst>
              <p:ext uri="{D42A27DB-BD31-4B8C-83A1-F6EECF244321}">
                <p14:modId xmlns:p14="http://schemas.microsoft.com/office/powerpoint/2010/main" val="4037405096"/>
              </p:ext>
            </p:extLst>
          </p:nvPr>
        </p:nvGraphicFramePr>
        <p:xfrm>
          <a:off x="616934" y="3657714"/>
          <a:ext cx="6582902" cy="2696787"/>
        </p:xfrm>
        <a:graphic>
          <a:graphicData uri="http://schemas.openxmlformats.org/drawingml/2006/table">
            <a:tbl>
              <a:tblPr firstRow="1" firstCol="1" bandRow="1">
                <a:tableStyleId>{5C22544A-7EE6-4342-B048-85BDC9FD1C3A}</a:tableStyleId>
              </a:tblPr>
              <a:tblGrid>
                <a:gridCol w="1096621">
                  <a:extLst>
                    <a:ext uri="{9D8B030D-6E8A-4147-A177-3AD203B41FA5}">
                      <a16:colId xmlns:a16="http://schemas.microsoft.com/office/drawing/2014/main" val="3453774352"/>
                    </a:ext>
                  </a:extLst>
                </a:gridCol>
                <a:gridCol w="1096621">
                  <a:extLst>
                    <a:ext uri="{9D8B030D-6E8A-4147-A177-3AD203B41FA5}">
                      <a16:colId xmlns:a16="http://schemas.microsoft.com/office/drawing/2014/main" val="4286549672"/>
                    </a:ext>
                  </a:extLst>
                </a:gridCol>
                <a:gridCol w="1097415">
                  <a:extLst>
                    <a:ext uri="{9D8B030D-6E8A-4147-A177-3AD203B41FA5}">
                      <a16:colId xmlns:a16="http://schemas.microsoft.com/office/drawing/2014/main" val="3689073520"/>
                    </a:ext>
                  </a:extLst>
                </a:gridCol>
                <a:gridCol w="1097415">
                  <a:extLst>
                    <a:ext uri="{9D8B030D-6E8A-4147-A177-3AD203B41FA5}">
                      <a16:colId xmlns:a16="http://schemas.microsoft.com/office/drawing/2014/main" val="2837073316"/>
                    </a:ext>
                  </a:extLst>
                </a:gridCol>
                <a:gridCol w="1097415">
                  <a:extLst>
                    <a:ext uri="{9D8B030D-6E8A-4147-A177-3AD203B41FA5}">
                      <a16:colId xmlns:a16="http://schemas.microsoft.com/office/drawing/2014/main" val="4235792294"/>
                    </a:ext>
                  </a:extLst>
                </a:gridCol>
                <a:gridCol w="1097415">
                  <a:extLst>
                    <a:ext uri="{9D8B030D-6E8A-4147-A177-3AD203B41FA5}">
                      <a16:colId xmlns:a16="http://schemas.microsoft.com/office/drawing/2014/main" val="1499536877"/>
                    </a:ext>
                  </a:extLst>
                </a:gridCol>
              </a:tblGrid>
              <a:tr h="1552144">
                <a:tc>
                  <a:txBody>
                    <a:bodyPr/>
                    <a:lstStyle/>
                    <a:p>
                      <a:pPr indent="127000" algn="l">
                        <a:lnSpc>
                          <a:spcPct val="150000"/>
                        </a:lnSpc>
                      </a:pPr>
                      <a:r>
                        <a:rPr lang="en-US" altLang="zh-CN" sz="1200" b="0" i="0" kern="100" dirty="0">
                          <a:effectLst/>
                          <a:latin typeface="Arial" panose="020B0604020202020204" pitchFamily="34" charset="0"/>
                        </a:rPr>
                        <a:t>Conformer</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200" b="0" i="0" kern="100" dirty="0">
                          <a:effectLst/>
                          <a:latin typeface="Arial" panose="020B0604020202020204" pitchFamily="34" charset="0"/>
                        </a:rPr>
                        <a:t>E</a:t>
                      </a:r>
                      <a:r>
                        <a:rPr lang="en-US" sz="1200" kern="100" baseline="-25000" dirty="0">
                          <a:effectLst/>
                        </a:rPr>
                        <a:t>0</a:t>
                      </a:r>
                      <a:r>
                        <a:rPr lang="en-US" sz="1200" kern="100" dirty="0">
                          <a:effectLst/>
                        </a:rPr>
                        <a:t>/(eV)</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200" b="0" i="0" kern="100" dirty="0">
                          <a:effectLst/>
                          <a:latin typeface="Arial" panose="020B0604020202020204" pitchFamily="34" charset="0"/>
                        </a:rPr>
                        <a:t>E</a:t>
                      </a:r>
                      <a:r>
                        <a:rPr lang="en-US" sz="1200" kern="100" baseline="-25000" dirty="0">
                          <a:effectLst/>
                        </a:rPr>
                        <a:t>ZPE</a:t>
                      </a:r>
                      <a:r>
                        <a:rPr lang="en-US" sz="1200" kern="100" dirty="0">
                          <a:effectLst/>
                        </a:rPr>
                        <a:t>/(eV)</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altLang="zh-CN" sz="1200" b="0" i="0" kern="100" dirty="0">
                          <a:effectLst/>
                          <a:latin typeface="Arial" panose="020B0604020202020204" pitchFamily="34" charset="0"/>
                        </a:rPr>
                        <a:t>E</a:t>
                      </a:r>
                      <a:r>
                        <a:rPr lang="en-US" sz="1200" kern="100" dirty="0">
                          <a:effectLst/>
                        </a:rPr>
                        <a:t>/(eV)</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200" b="0" i="0" kern="100" dirty="0">
                          <a:effectLst/>
                          <a:latin typeface="Arial" panose="020B0604020202020204" pitchFamily="34" charset="0"/>
                        </a:rPr>
                        <a:t>Boltzmann </a:t>
                      </a:r>
                      <a:r>
                        <a:rPr lang="en-US" altLang="zh-CN" sz="1200" kern="100" dirty="0">
                          <a:effectLst/>
                        </a:rPr>
                        <a:t>Distribution </a:t>
                      </a:r>
                      <a:r>
                        <a:rPr lang="en-US" sz="1200" kern="100" dirty="0">
                          <a:effectLst/>
                        </a:rPr>
                        <a:t>(298K)</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200" b="0" i="0" kern="100" dirty="0" err="1">
                          <a:effectLst/>
                          <a:latin typeface="Arial" panose="020B0604020202020204" pitchFamily="34" charset="0"/>
                        </a:rPr>
                        <a:t>Boltzmann</a:t>
                      </a:r>
                      <a:r>
                        <a:rPr lang="en-US" altLang="zh-CN" sz="1200" kern="100" dirty="0" err="1">
                          <a:effectLst/>
                        </a:rPr>
                        <a:t>Distribution</a:t>
                      </a:r>
                      <a:r>
                        <a:rPr lang="en-US" altLang="zh-CN" sz="1200" kern="100" dirty="0">
                          <a:effectLst/>
                        </a:rPr>
                        <a:t> discarding conformer 3 </a:t>
                      </a:r>
                      <a:r>
                        <a:rPr lang="en-US" sz="1200" kern="100" dirty="0">
                          <a:effectLst/>
                        </a:rPr>
                        <a:t>(298K)</a:t>
                      </a:r>
                      <a:endParaRPr 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extLst>
                  <a:ext uri="{0D108BD9-81ED-4DB2-BD59-A6C34878D82A}">
                    <a16:rowId xmlns:a16="http://schemas.microsoft.com/office/drawing/2014/main" val="2535299884"/>
                  </a:ext>
                </a:extLst>
              </a:tr>
              <a:tr h="415438">
                <a:tc>
                  <a:txBody>
                    <a:bodyPr/>
                    <a:lstStyle/>
                    <a:p>
                      <a:pPr indent="127000" algn="just">
                        <a:lnSpc>
                          <a:spcPct val="150000"/>
                        </a:lnSpc>
                      </a:pPr>
                      <a:r>
                        <a:rPr lang="en-US" sz="1300" b="0" i="0" kern="100" dirty="0">
                          <a:effectLst/>
                          <a:latin typeface="Arial" panose="020B0604020202020204" pitchFamily="34" charset="0"/>
                        </a:rPr>
                        <a:t>1</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-143.8476</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5.0358</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-138.8118</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0.579</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0.581</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extLst>
                  <a:ext uri="{0D108BD9-81ED-4DB2-BD59-A6C34878D82A}">
                    <a16:rowId xmlns:a16="http://schemas.microsoft.com/office/drawing/2014/main" val="3306452732"/>
                  </a:ext>
                </a:extLst>
              </a:tr>
              <a:tr h="358815">
                <a:tc>
                  <a:txBody>
                    <a:bodyPr/>
                    <a:lstStyle/>
                    <a:p>
                      <a:pPr indent="127000" algn="just">
                        <a:lnSpc>
                          <a:spcPct val="150000"/>
                        </a:lnSpc>
                      </a:pPr>
                      <a:r>
                        <a:rPr lang="en-US" sz="1300" b="0" i="0" kern="100" dirty="0">
                          <a:effectLst/>
                          <a:latin typeface="Arial" panose="020B0604020202020204" pitchFamily="34" charset="0"/>
                        </a:rPr>
                        <a:t>2</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-143.8254</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5.0219</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-138.8035</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0.418</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0.419</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extLst>
                  <a:ext uri="{0D108BD9-81ED-4DB2-BD59-A6C34878D82A}">
                    <a16:rowId xmlns:a16="http://schemas.microsoft.com/office/drawing/2014/main" val="1528805904"/>
                  </a:ext>
                </a:extLst>
              </a:tr>
              <a:tr h="370390">
                <a:tc>
                  <a:txBody>
                    <a:bodyPr/>
                    <a:lstStyle/>
                    <a:p>
                      <a:pPr indent="127000" algn="just">
                        <a:lnSpc>
                          <a:spcPct val="150000"/>
                        </a:lnSpc>
                      </a:pPr>
                      <a:r>
                        <a:rPr lang="en-US" sz="1300" b="0" i="0" kern="100" dirty="0">
                          <a:effectLst/>
                          <a:latin typeface="Arial" panose="020B0604020202020204" pitchFamily="34" charset="0"/>
                        </a:rPr>
                        <a:t>3</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-143.7023</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5.0296</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-138.6727</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0.003</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tc>
                  <a:txBody>
                    <a:bodyPr/>
                    <a:lstStyle/>
                    <a:p>
                      <a:pPr indent="127000" algn="ctr">
                        <a:lnSpc>
                          <a:spcPct val="150000"/>
                        </a:lnSpc>
                      </a:pPr>
                      <a:r>
                        <a:rPr lang="en-US" sz="1300" b="0" i="0" kern="100" dirty="0">
                          <a:effectLst/>
                          <a:latin typeface="Arial" panose="020B0604020202020204" pitchFamily="34" charset="0"/>
                        </a:rPr>
                        <a:t>N/A</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5760" marR="85760" marT="0" marB="0" anchor="ctr"/>
                </a:tc>
                <a:extLst>
                  <a:ext uri="{0D108BD9-81ED-4DB2-BD59-A6C34878D82A}">
                    <a16:rowId xmlns:a16="http://schemas.microsoft.com/office/drawing/2014/main" val="1611114365"/>
                  </a:ext>
                </a:extLst>
              </a:tr>
            </a:tbl>
          </a:graphicData>
        </a:graphic>
      </p:graphicFrame>
      <p:pic>
        <p:nvPicPr>
          <p:cNvPr id="5" name="图片 4">
            <a:extLst>
              <a:ext uri="{FF2B5EF4-FFF2-40B4-BE49-F238E27FC236}">
                <a16:creationId xmlns:a16="http://schemas.microsoft.com/office/drawing/2014/main" id="{5818E097-B6B5-684E-A4A9-95D714D03AC2}"/>
              </a:ext>
            </a:extLst>
          </p:cNvPr>
          <p:cNvPicPr>
            <a:picLocks noChangeAspect="1"/>
          </p:cNvPicPr>
          <p:nvPr/>
        </p:nvPicPr>
        <p:blipFill>
          <a:blip r:embed="rId3"/>
          <a:stretch>
            <a:fillRect/>
          </a:stretch>
        </p:blipFill>
        <p:spPr>
          <a:xfrm>
            <a:off x="8060707" y="3606104"/>
            <a:ext cx="3576928" cy="2817443"/>
          </a:xfrm>
          <a:prstGeom prst="rect">
            <a:avLst/>
          </a:prstGeom>
        </p:spPr>
      </p:pic>
      <p:pic>
        <p:nvPicPr>
          <p:cNvPr id="6" name="图片 5">
            <a:extLst>
              <a:ext uri="{FF2B5EF4-FFF2-40B4-BE49-F238E27FC236}">
                <a16:creationId xmlns:a16="http://schemas.microsoft.com/office/drawing/2014/main" id="{F92231C9-BBE4-D44E-9415-6A64DD04166C}"/>
              </a:ext>
            </a:extLst>
          </p:cNvPr>
          <p:cNvPicPr>
            <a:picLocks noChangeAspect="1"/>
          </p:cNvPicPr>
          <p:nvPr/>
        </p:nvPicPr>
        <p:blipFill>
          <a:blip r:embed="rId4"/>
          <a:stretch>
            <a:fillRect/>
          </a:stretch>
        </p:blipFill>
        <p:spPr>
          <a:xfrm>
            <a:off x="8072283" y="821562"/>
            <a:ext cx="2784776" cy="2817442"/>
          </a:xfrm>
          <a:prstGeom prst="rect">
            <a:avLst/>
          </a:prstGeom>
        </p:spPr>
      </p:pic>
    </p:spTree>
    <p:extLst>
      <p:ext uri="{BB962C8B-B14F-4D97-AF65-F5344CB8AC3E}">
        <p14:creationId xmlns:p14="http://schemas.microsoft.com/office/powerpoint/2010/main" val="3591254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84197" y="209665"/>
            <a:ext cx="7972786" cy="538877"/>
          </a:xfrm>
        </p:spPr>
        <p:txBody>
          <a:bodyPr/>
          <a:lstStyle/>
          <a:p>
            <a:r>
              <a:rPr lang="en-US" altLang="zh-CN" dirty="0"/>
              <a:t>Results: L-Phenylalanine</a:t>
            </a:r>
            <a:endParaRPr lang="zh-CN" altLang="en-US" dirty="0"/>
          </a:p>
        </p:txBody>
      </p:sp>
      <p:pic>
        <p:nvPicPr>
          <p:cNvPr id="3" name="图片 2">
            <a:extLst>
              <a:ext uri="{FF2B5EF4-FFF2-40B4-BE49-F238E27FC236}">
                <a16:creationId xmlns:a16="http://schemas.microsoft.com/office/drawing/2014/main" id="{E3A8AB24-78DF-3B43-9AD2-B2333B31141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028968" y="864292"/>
            <a:ext cx="8134064" cy="5517444"/>
          </a:xfrm>
          <a:prstGeom prst="rect">
            <a:avLst/>
          </a:prstGeom>
        </p:spPr>
      </p:pic>
      <mc:AlternateContent xmlns:mc="http://schemas.openxmlformats.org/markup-compatibility/2006">
        <mc:Choice xmlns:a14="http://schemas.microsoft.com/office/drawing/2010/main" Requires="a14">
          <p:sp>
            <p:nvSpPr>
              <p:cNvPr id="4" name="矩形 3">
                <a:extLst>
                  <a:ext uri="{FF2B5EF4-FFF2-40B4-BE49-F238E27FC236}">
                    <a16:creationId xmlns:a16="http://schemas.microsoft.com/office/drawing/2014/main" id="{309D2DFA-2D4F-304F-9759-AB55F51D17A0}"/>
                  </a:ext>
                </a:extLst>
              </p:cNvPr>
              <p:cNvSpPr/>
              <p:nvPr/>
            </p:nvSpPr>
            <p:spPr>
              <a:xfrm>
                <a:off x="10082393" y="6124342"/>
                <a:ext cx="1056700" cy="27699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altLang="zh-CN" sz="1200" i="1" smtClean="0">
                              <a:solidFill>
                                <a:schemeClr val="tx1"/>
                              </a:solidFill>
                              <a:latin typeface="Cambria Math" panose="02040503050406030204" pitchFamily="18" charset="0"/>
                            </a:rPr>
                          </m:ctrlPr>
                        </m:sSupPr>
                        <m:e>
                          <m:r>
                            <a:rPr lang="en-US" altLang="zh-CN" sz="1200" b="0" i="1" smtClean="0">
                              <a:solidFill>
                                <a:schemeClr val="tx1"/>
                              </a:solidFill>
                              <a:latin typeface="Cambria Math" panose="02040503050406030204" pitchFamily="18" charset="0"/>
                            </a:rPr>
                            <m:t>𝜎</m:t>
                          </m:r>
                        </m:e>
                        <m:sup>
                          <m:r>
                            <a:rPr lang="en-US" altLang="zh-CN" sz="1200" b="0" i="1" smtClean="0">
                              <a:solidFill>
                                <a:schemeClr val="tx1"/>
                              </a:solidFill>
                              <a:latin typeface="Cambria Math" panose="02040503050406030204" pitchFamily="18" charset="0"/>
                            </a:rPr>
                            <m:t>2</m:t>
                          </m:r>
                        </m:sup>
                      </m:sSup>
                      <m:r>
                        <a:rPr lang="en-US" altLang="zh-CN" sz="1200" b="0" i="1" smtClean="0">
                          <a:solidFill>
                            <a:schemeClr val="tx1"/>
                          </a:solidFill>
                          <a:latin typeface="Cambria Math" panose="02040503050406030204" pitchFamily="18" charset="0"/>
                        </a:rPr>
                        <m:t>=0.0002</m:t>
                      </m:r>
                    </m:oMath>
                  </m:oMathPara>
                </a14:m>
                <a:endParaRPr lang="zh-CN" altLang="en-US" dirty="0">
                  <a:latin typeface="Arial" panose="020B0604020202020204" pitchFamily="34" charset="0"/>
                </a:endParaRPr>
              </a:p>
            </p:txBody>
          </p:sp>
        </mc:Choice>
        <mc:Fallback>
          <p:sp>
            <p:nvSpPr>
              <p:cNvPr id="4" name="矩形 3">
                <a:extLst>
                  <a:ext uri="{FF2B5EF4-FFF2-40B4-BE49-F238E27FC236}">
                    <a16:creationId xmlns:a16="http://schemas.microsoft.com/office/drawing/2014/main" id="{309D2DFA-2D4F-304F-9759-AB55F51D17A0}"/>
                  </a:ext>
                </a:extLst>
              </p:cNvPr>
              <p:cNvSpPr>
                <a:spLocks noRot="1" noChangeAspect="1" noMove="1" noResize="1" noEditPoints="1" noAdjustHandles="1" noChangeArrowheads="1" noChangeShapeType="1" noTextEdit="1"/>
              </p:cNvSpPr>
              <p:nvPr/>
            </p:nvSpPr>
            <p:spPr>
              <a:xfrm>
                <a:off x="10082393" y="6124342"/>
                <a:ext cx="1056700" cy="276999"/>
              </a:xfrm>
              <a:prstGeom prst="rect">
                <a:avLst/>
              </a:prstGeom>
              <a:blipFill>
                <a:blip r:embed="rId4"/>
                <a:stretch>
                  <a:fillRect/>
                </a:stretch>
              </a:blipFill>
            </p:spPr>
            <p:txBody>
              <a:bodyPr/>
              <a:lstStyle/>
              <a:p>
                <a:r>
                  <a:rPr lang="zh-CN" altLang="en-US">
                    <a:noFill/>
                  </a:rPr>
                  <a:t> </a:t>
                </a:r>
              </a:p>
            </p:txBody>
          </p:sp>
        </mc:Fallback>
      </mc:AlternateContent>
      <p:sp>
        <p:nvSpPr>
          <p:cNvPr id="6" name="文本框 5">
            <a:extLst>
              <a:ext uri="{FF2B5EF4-FFF2-40B4-BE49-F238E27FC236}">
                <a16:creationId xmlns:a16="http://schemas.microsoft.com/office/drawing/2014/main" id="{A06B6000-B996-494A-9B4C-EC3F430CD8BC}"/>
              </a:ext>
            </a:extLst>
          </p:cNvPr>
          <p:cNvSpPr txBox="1"/>
          <p:nvPr/>
        </p:nvSpPr>
        <p:spPr>
          <a:xfrm>
            <a:off x="2405690" y="6515765"/>
            <a:ext cx="4095993" cy="246221"/>
          </a:xfrm>
          <a:prstGeom prst="rect">
            <a:avLst/>
          </a:prstGeom>
          <a:noFill/>
        </p:spPr>
        <p:txBody>
          <a:bodyPr wrap="none" rtlCol="0">
            <a:spAutoFit/>
          </a:bodyPr>
          <a:lstStyle/>
          <a:p>
            <a:r>
              <a:rPr lang="en-US" altLang="zh-CN" sz="1000" dirty="0" err="1">
                <a:latin typeface="Times New Roman" panose="02020603050405020304" pitchFamily="18" charset="0"/>
                <a:cs typeface="Times New Roman" panose="02020603050405020304" pitchFamily="18" charset="0"/>
              </a:rPr>
              <a:t>Amdursky</a:t>
            </a:r>
            <a:r>
              <a:rPr lang="en-US" altLang="zh-CN" sz="1000" dirty="0">
                <a:latin typeface="Times New Roman" panose="02020603050405020304" pitchFamily="18" charset="0"/>
                <a:cs typeface="Times New Roman" panose="02020603050405020304" pitchFamily="18" charset="0"/>
              </a:rPr>
              <a:t> N, Stevens M M. Chem.</a:t>
            </a:r>
            <a:r>
              <a:rPr lang="zh-CN" altLang="en-US" sz="1000" dirty="0">
                <a:latin typeface="Times New Roman" panose="02020603050405020304" pitchFamily="18" charset="0"/>
                <a:cs typeface="Times New Roman" panose="02020603050405020304" pitchFamily="18" charset="0"/>
              </a:rPr>
              <a:t> </a:t>
            </a:r>
            <a:r>
              <a:rPr lang="en-US" altLang="zh-CN" sz="1000" dirty="0">
                <a:latin typeface="Times New Roman" panose="02020603050405020304" pitchFamily="18" charset="0"/>
                <a:cs typeface="Times New Roman" panose="02020603050405020304" pitchFamily="18" charset="0"/>
              </a:rPr>
              <a:t>Phys.</a:t>
            </a:r>
            <a:r>
              <a:rPr lang="zh-CN" altLang="en-US" sz="1000" dirty="0">
                <a:latin typeface="Times New Roman" panose="02020603050405020304" pitchFamily="18" charset="0"/>
                <a:cs typeface="Times New Roman" panose="02020603050405020304" pitchFamily="18" charset="0"/>
              </a:rPr>
              <a:t> </a:t>
            </a:r>
            <a:r>
              <a:rPr lang="en-US" altLang="zh-CN" sz="1000" dirty="0">
                <a:latin typeface="Times New Roman" panose="02020603050405020304" pitchFamily="18" charset="0"/>
                <a:cs typeface="Times New Roman" panose="02020603050405020304" pitchFamily="18" charset="0"/>
              </a:rPr>
              <a:t>Chem, 2015, 16(13): 2768–2774. </a:t>
            </a:r>
            <a:endParaRPr kumimoji="1" lang="zh-CN" altLang="en-US" sz="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86469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84197" y="209665"/>
            <a:ext cx="7972786" cy="538877"/>
          </a:xfrm>
        </p:spPr>
        <p:txBody>
          <a:bodyPr/>
          <a:lstStyle/>
          <a:p>
            <a:r>
              <a:rPr lang="en-US" altLang="zh-CN" dirty="0"/>
              <a:t>Results: R-Thalidomide</a:t>
            </a:r>
            <a:endParaRPr lang="zh-CN" altLang="en-US" dirty="0"/>
          </a:p>
        </p:txBody>
      </p:sp>
      <p:pic>
        <p:nvPicPr>
          <p:cNvPr id="3" name="图片 2">
            <a:extLst>
              <a:ext uri="{FF2B5EF4-FFF2-40B4-BE49-F238E27FC236}">
                <a16:creationId xmlns:a16="http://schemas.microsoft.com/office/drawing/2014/main" id="{70D80874-4946-B14E-B940-17CB6B65E31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84197" y="1639315"/>
            <a:ext cx="5121788" cy="3579369"/>
          </a:xfrm>
          <a:prstGeom prst="rect">
            <a:avLst/>
          </a:prstGeom>
        </p:spPr>
      </p:pic>
      <p:pic>
        <p:nvPicPr>
          <p:cNvPr id="4" name="图片 3">
            <a:extLst>
              <a:ext uri="{FF2B5EF4-FFF2-40B4-BE49-F238E27FC236}">
                <a16:creationId xmlns:a16="http://schemas.microsoft.com/office/drawing/2014/main" id="{0BFC574A-C619-B042-9E6A-22D3104E2C09}"/>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7028611" y="851848"/>
            <a:ext cx="3886317" cy="5541826"/>
          </a:xfrm>
          <a:prstGeom prst="rect">
            <a:avLst/>
          </a:prstGeom>
        </p:spPr>
      </p:pic>
      <mc:AlternateContent xmlns:mc="http://schemas.openxmlformats.org/markup-compatibility/2006">
        <mc:Choice xmlns:a14="http://schemas.microsoft.com/office/drawing/2010/main" Requires="a14">
          <p:sp>
            <p:nvSpPr>
              <p:cNvPr id="5" name="矩形 4">
                <a:extLst>
                  <a:ext uri="{FF2B5EF4-FFF2-40B4-BE49-F238E27FC236}">
                    <a16:creationId xmlns:a16="http://schemas.microsoft.com/office/drawing/2014/main" id="{41483F6C-3A02-9849-9B16-BAB0461AAAFB}"/>
                  </a:ext>
                </a:extLst>
              </p:cNvPr>
              <p:cNvSpPr/>
              <p:nvPr/>
            </p:nvSpPr>
            <p:spPr>
              <a:xfrm>
                <a:off x="10811598" y="6116675"/>
                <a:ext cx="1056700" cy="27699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altLang="zh-CN" sz="1200" i="1" smtClean="0">
                              <a:solidFill>
                                <a:schemeClr val="tx1"/>
                              </a:solidFill>
                              <a:latin typeface="Cambria Math" panose="02040503050406030204" pitchFamily="18" charset="0"/>
                            </a:rPr>
                          </m:ctrlPr>
                        </m:sSupPr>
                        <m:e>
                          <m:r>
                            <a:rPr lang="en-US" altLang="zh-CN" sz="1200" b="0" i="1" smtClean="0">
                              <a:solidFill>
                                <a:schemeClr val="tx1"/>
                              </a:solidFill>
                              <a:latin typeface="Cambria Math" panose="02040503050406030204" pitchFamily="18" charset="0"/>
                            </a:rPr>
                            <m:t>𝜎</m:t>
                          </m:r>
                        </m:e>
                        <m:sup>
                          <m:r>
                            <a:rPr lang="en-US" altLang="zh-CN" sz="1200" b="0" i="1" smtClean="0">
                              <a:solidFill>
                                <a:schemeClr val="tx1"/>
                              </a:solidFill>
                              <a:latin typeface="Cambria Math" panose="02040503050406030204" pitchFamily="18" charset="0"/>
                            </a:rPr>
                            <m:t>2</m:t>
                          </m:r>
                        </m:sup>
                      </m:sSup>
                      <m:r>
                        <a:rPr lang="en-US" altLang="zh-CN" sz="1200" b="0" i="1" smtClean="0">
                          <a:solidFill>
                            <a:schemeClr val="tx1"/>
                          </a:solidFill>
                          <a:latin typeface="Cambria Math" panose="02040503050406030204" pitchFamily="18" charset="0"/>
                        </a:rPr>
                        <m:t>=0.0001</m:t>
                      </m:r>
                    </m:oMath>
                  </m:oMathPara>
                </a14:m>
                <a:endParaRPr lang="zh-CN" altLang="en-US" dirty="0">
                  <a:latin typeface="Arial" panose="020B0604020202020204" pitchFamily="34" charset="0"/>
                </a:endParaRPr>
              </a:p>
            </p:txBody>
          </p:sp>
        </mc:Choice>
        <mc:Fallback>
          <p:sp>
            <p:nvSpPr>
              <p:cNvPr id="5" name="矩形 4">
                <a:extLst>
                  <a:ext uri="{FF2B5EF4-FFF2-40B4-BE49-F238E27FC236}">
                    <a16:creationId xmlns:a16="http://schemas.microsoft.com/office/drawing/2014/main" id="{41483F6C-3A02-9849-9B16-BAB0461AAAFB}"/>
                  </a:ext>
                </a:extLst>
              </p:cNvPr>
              <p:cNvSpPr>
                <a:spLocks noRot="1" noChangeAspect="1" noMove="1" noResize="1" noEditPoints="1" noAdjustHandles="1" noChangeArrowheads="1" noChangeShapeType="1" noTextEdit="1"/>
              </p:cNvSpPr>
              <p:nvPr/>
            </p:nvSpPr>
            <p:spPr>
              <a:xfrm>
                <a:off x="10811598" y="6116675"/>
                <a:ext cx="1056700" cy="276999"/>
              </a:xfrm>
              <a:prstGeom prst="rect">
                <a:avLst/>
              </a:prstGeom>
              <a:blipFill>
                <a:blip r:embed="rId5"/>
                <a:stretch>
                  <a:fillRect/>
                </a:stretch>
              </a:blipFill>
            </p:spPr>
            <p:txBody>
              <a:bodyPr/>
              <a:lstStyle/>
              <a:p>
                <a:r>
                  <a:rPr lang="zh-CN" altLang="en-US">
                    <a:noFill/>
                  </a:rPr>
                  <a:t> </a:t>
                </a:r>
              </a:p>
            </p:txBody>
          </p:sp>
        </mc:Fallback>
      </mc:AlternateContent>
      <p:sp>
        <p:nvSpPr>
          <p:cNvPr id="6" name="文本框 5">
            <a:extLst>
              <a:ext uri="{FF2B5EF4-FFF2-40B4-BE49-F238E27FC236}">
                <a16:creationId xmlns:a16="http://schemas.microsoft.com/office/drawing/2014/main" id="{D0B3A0D9-29DB-3540-95A7-2491FE1E063E}"/>
              </a:ext>
            </a:extLst>
          </p:cNvPr>
          <p:cNvSpPr txBox="1"/>
          <p:nvPr/>
        </p:nvSpPr>
        <p:spPr>
          <a:xfrm>
            <a:off x="2405690" y="6515765"/>
            <a:ext cx="4953600" cy="246221"/>
          </a:xfrm>
          <a:prstGeom prst="rect">
            <a:avLst/>
          </a:prstGeom>
          <a:noFill/>
        </p:spPr>
        <p:txBody>
          <a:bodyPr wrap="none" rtlCol="0">
            <a:spAutoFit/>
          </a:bodyPr>
          <a:lstStyle/>
          <a:p>
            <a:r>
              <a:rPr lang="en-US" altLang="zh-CN" sz="1000" dirty="0" err="1">
                <a:latin typeface="Times New Roman" panose="02020603050405020304" pitchFamily="18" charset="0"/>
                <a:cs typeface="Times New Roman" panose="02020603050405020304" pitchFamily="18" charset="0"/>
              </a:rPr>
              <a:t>Meyring</a:t>
            </a:r>
            <a:r>
              <a:rPr lang="en-US" altLang="zh-CN" sz="1000" dirty="0">
                <a:latin typeface="Times New Roman" panose="02020603050405020304" pitchFamily="18" charset="0"/>
                <a:cs typeface="Times New Roman" panose="02020603050405020304" pitchFamily="18" charset="0"/>
              </a:rPr>
              <a:t> M, </a:t>
            </a:r>
            <a:r>
              <a:rPr lang="en-US" altLang="zh-CN" sz="1000" dirty="0" err="1">
                <a:latin typeface="Times New Roman" panose="02020603050405020304" pitchFamily="18" charset="0"/>
                <a:cs typeface="Times New Roman" panose="02020603050405020304" pitchFamily="18" charset="0"/>
              </a:rPr>
              <a:t>Mühlbacher</a:t>
            </a:r>
            <a:r>
              <a:rPr lang="en-US" altLang="zh-CN" sz="1000" dirty="0">
                <a:latin typeface="Times New Roman" panose="02020603050405020304" pitchFamily="18" charset="0"/>
                <a:cs typeface="Times New Roman" panose="02020603050405020304" pitchFamily="18" charset="0"/>
              </a:rPr>
              <a:t> J, Messer K, et al. Analytical Chemistry, 2002, 74(15): 3726–3735 </a:t>
            </a:r>
            <a:endParaRPr kumimoji="1" lang="zh-CN" altLang="en-US" sz="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99325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84197" y="209665"/>
            <a:ext cx="7972786" cy="538877"/>
          </a:xfrm>
        </p:spPr>
        <p:txBody>
          <a:bodyPr/>
          <a:lstStyle/>
          <a:p>
            <a:r>
              <a:rPr lang="en-US" altLang="zh-CN" dirty="0"/>
              <a:t>Results: R-Thalidomide</a:t>
            </a:r>
            <a:endParaRPr lang="zh-CN" altLang="en-US" dirty="0"/>
          </a:p>
        </p:txBody>
      </p:sp>
      <p:graphicFrame>
        <p:nvGraphicFramePr>
          <p:cNvPr id="3" name="表格 2">
            <a:extLst>
              <a:ext uri="{FF2B5EF4-FFF2-40B4-BE49-F238E27FC236}">
                <a16:creationId xmlns:a16="http://schemas.microsoft.com/office/drawing/2014/main" id="{AFA256A6-188B-1945-A4D4-15699E8AE5E0}"/>
              </a:ext>
            </a:extLst>
          </p:cNvPr>
          <p:cNvGraphicFramePr>
            <a:graphicFrameLocks noGrp="1"/>
          </p:cNvGraphicFramePr>
          <p:nvPr>
            <p:extLst>
              <p:ext uri="{D42A27DB-BD31-4B8C-83A1-F6EECF244321}">
                <p14:modId xmlns:p14="http://schemas.microsoft.com/office/powerpoint/2010/main" val="2374407346"/>
              </p:ext>
            </p:extLst>
          </p:nvPr>
        </p:nvGraphicFramePr>
        <p:xfrm>
          <a:off x="957893" y="1761969"/>
          <a:ext cx="10276214" cy="3334062"/>
        </p:xfrm>
        <a:graphic>
          <a:graphicData uri="http://schemas.openxmlformats.org/drawingml/2006/table">
            <a:tbl>
              <a:tblPr firstRow="1" firstCol="1" bandRow="1">
                <a:tableStyleId>{5C22544A-7EE6-4342-B048-85BDC9FD1C3A}</a:tableStyleId>
              </a:tblPr>
              <a:tblGrid>
                <a:gridCol w="1472791">
                  <a:extLst>
                    <a:ext uri="{9D8B030D-6E8A-4147-A177-3AD203B41FA5}">
                      <a16:colId xmlns:a16="http://schemas.microsoft.com/office/drawing/2014/main" val="3594342013"/>
                    </a:ext>
                  </a:extLst>
                </a:gridCol>
                <a:gridCol w="2222237">
                  <a:extLst>
                    <a:ext uri="{9D8B030D-6E8A-4147-A177-3AD203B41FA5}">
                      <a16:colId xmlns:a16="http://schemas.microsoft.com/office/drawing/2014/main" val="3049224159"/>
                    </a:ext>
                  </a:extLst>
                </a:gridCol>
                <a:gridCol w="1756469">
                  <a:extLst>
                    <a:ext uri="{9D8B030D-6E8A-4147-A177-3AD203B41FA5}">
                      <a16:colId xmlns:a16="http://schemas.microsoft.com/office/drawing/2014/main" val="141834779"/>
                    </a:ext>
                  </a:extLst>
                </a:gridCol>
                <a:gridCol w="2457571">
                  <a:extLst>
                    <a:ext uri="{9D8B030D-6E8A-4147-A177-3AD203B41FA5}">
                      <a16:colId xmlns:a16="http://schemas.microsoft.com/office/drawing/2014/main" val="1880852398"/>
                    </a:ext>
                  </a:extLst>
                </a:gridCol>
                <a:gridCol w="2367146">
                  <a:extLst>
                    <a:ext uri="{9D8B030D-6E8A-4147-A177-3AD203B41FA5}">
                      <a16:colId xmlns:a16="http://schemas.microsoft.com/office/drawing/2014/main" val="2918180637"/>
                    </a:ext>
                  </a:extLst>
                </a:gridCol>
              </a:tblGrid>
              <a:tr h="934101">
                <a:tc>
                  <a:txBody>
                    <a:bodyPr/>
                    <a:lstStyle/>
                    <a:p>
                      <a:pPr indent="127000" algn="just">
                        <a:lnSpc>
                          <a:spcPct val="150000"/>
                        </a:lnSpc>
                      </a:pPr>
                      <a:r>
                        <a:rPr lang="en-US" altLang="zh-CN" sz="1600" b="0" i="0" kern="100" dirty="0">
                          <a:effectLst/>
                          <a:latin typeface="Arial" panose="020B0604020202020204" pitchFamily="34" charset="0"/>
                        </a:rPr>
                        <a:t>Functional</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Hartree-</a:t>
                      </a:r>
                      <a:r>
                        <a:rPr lang="en-US" sz="1600" kern="100" dirty="0" err="1">
                          <a:effectLst/>
                        </a:rPr>
                        <a:t>Fock</a:t>
                      </a:r>
                      <a:endParaRPr lang="zh-CN" sz="1600" kern="100" dirty="0">
                        <a:effectLst/>
                      </a:endParaRPr>
                    </a:p>
                    <a:p>
                      <a:pPr indent="127000" algn="ctr">
                        <a:lnSpc>
                          <a:spcPct val="150000"/>
                        </a:lnSpc>
                      </a:pPr>
                      <a:r>
                        <a:rPr lang="en-US" altLang="zh-CN" sz="1600" kern="100" dirty="0">
                          <a:effectLst/>
                        </a:rPr>
                        <a:t>Constituent</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E</a:t>
                      </a:r>
                      <a:r>
                        <a:rPr lang="en-US" sz="1600" kern="100" baseline="-25000" dirty="0">
                          <a:effectLst/>
                        </a:rPr>
                        <a:t>LUMO</a:t>
                      </a:r>
                      <a:r>
                        <a:rPr lang="en-US" sz="1600" kern="100" dirty="0">
                          <a:effectLst/>
                        </a:rPr>
                        <a:t>/(eV)</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E</a:t>
                      </a:r>
                      <a:r>
                        <a:rPr lang="en-US" sz="1600" kern="100" baseline="-25000" dirty="0">
                          <a:effectLst/>
                        </a:rPr>
                        <a:t>HOMO</a:t>
                      </a:r>
                      <a:r>
                        <a:rPr lang="en-US" sz="1600" kern="100" dirty="0">
                          <a:effectLst/>
                        </a:rPr>
                        <a:t>/(eV)</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(E</a:t>
                      </a:r>
                      <a:r>
                        <a:rPr lang="en-US" sz="1600" kern="100" baseline="-25000" dirty="0">
                          <a:effectLst/>
                        </a:rPr>
                        <a:t>LUMO</a:t>
                      </a:r>
                      <a:r>
                        <a:rPr lang="en-US" sz="1600" kern="100" dirty="0">
                          <a:effectLst/>
                        </a:rPr>
                        <a:t>-E</a:t>
                      </a:r>
                      <a:r>
                        <a:rPr lang="en-US" sz="1600" kern="100" baseline="-25000" dirty="0">
                          <a:effectLst/>
                        </a:rPr>
                        <a:t>HOMO</a:t>
                      </a:r>
                      <a:r>
                        <a:rPr lang="en-US" sz="1600" kern="100" dirty="0">
                          <a:effectLst/>
                        </a:rPr>
                        <a:t>)/(eV)</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extLst>
                  <a:ext uri="{0D108BD9-81ED-4DB2-BD59-A6C34878D82A}">
                    <a16:rowId xmlns:a16="http://schemas.microsoft.com/office/drawing/2014/main" val="2163066424"/>
                  </a:ext>
                </a:extLst>
              </a:tr>
              <a:tr h="511599">
                <a:tc>
                  <a:txBody>
                    <a:bodyPr/>
                    <a:lstStyle/>
                    <a:p>
                      <a:pPr indent="127000" algn="just">
                        <a:lnSpc>
                          <a:spcPct val="150000"/>
                        </a:lnSpc>
                      </a:pPr>
                      <a:r>
                        <a:rPr lang="en-US" sz="1600" b="0" i="0" kern="100" dirty="0">
                          <a:effectLst/>
                          <a:latin typeface="Arial" panose="020B0604020202020204" pitchFamily="34" charset="0"/>
                        </a:rPr>
                        <a:t>PBE</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0%</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-3.2819</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-6.1241</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2.8422</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extLst>
                  <a:ext uri="{0D108BD9-81ED-4DB2-BD59-A6C34878D82A}">
                    <a16:rowId xmlns:a16="http://schemas.microsoft.com/office/drawing/2014/main" val="590426213"/>
                  </a:ext>
                </a:extLst>
              </a:tr>
              <a:tr h="523308">
                <a:tc>
                  <a:txBody>
                    <a:bodyPr/>
                    <a:lstStyle/>
                    <a:p>
                      <a:pPr indent="127000" algn="just">
                        <a:lnSpc>
                          <a:spcPct val="150000"/>
                        </a:lnSpc>
                      </a:pPr>
                      <a:r>
                        <a:rPr lang="en-US" sz="1600" b="0" i="0" kern="100" dirty="0">
                          <a:effectLst/>
                          <a:latin typeface="Arial" panose="020B0604020202020204" pitchFamily="34" charset="0"/>
                        </a:rPr>
                        <a:t>B3LYP</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20%</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-2.5129</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-7.3248</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4.8119</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extLst>
                  <a:ext uri="{0D108BD9-81ED-4DB2-BD59-A6C34878D82A}">
                    <a16:rowId xmlns:a16="http://schemas.microsoft.com/office/drawing/2014/main" val="124288396"/>
                  </a:ext>
                </a:extLst>
              </a:tr>
              <a:tr h="472115">
                <a:tc>
                  <a:txBody>
                    <a:bodyPr/>
                    <a:lstStyle/>
                    <a:p>
                      <a:pPr indent="127000" algn="just">
                        <a:lnSpc>
                          <a:spcPct val="150000"/>
                        </a:lnSpc>
                      </a:pPr>
                      <a:r>
                        <a:rPr lang="en-US" sz="1600" b="0" i="0" kern="100" dirty="0">
                          <a:effectLst/>
                          <a:latin typeface="Arial" panose="020B0604020202020204" pitchFamily="34" charset="0"/>
                        </a:rPr>
                        <a:t>PBE0</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25%</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-2.4549</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-7.6758</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5.2209</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extLst>
                  <a:ext uri="{0D108BD9-81ED-4DB2-BD59-A6C34878D82A}">
                    <a16:rowId xmlns:a16="http://schemas.microsoft.com/office/drawing/2014/main" val="1996559877"/>
                  </a:ext>
                </a:extLst>
              </a:tr>
              <a:tr h="892939">
                <a:tc>
                  <a:txBody>
                    <a:bodyPr/>
                    <a:lstStyle/>
                    <a:p>
                      <a:pPr indent="127000" algn="just">
                        <a:lnSpc>
                          <a:spcPct val="150000"/>
                        </a:lnSpc>
                      </a:pPr>
                      <a:r>
                        <a:rPr lang="en-US" sz="1600" b="0" i="0" kern="100" dirty="0">
                          <a:effectLst/>
                          <a:latin typeface="Arial" panose="020B0604020202020204" pitchFamily="34" charset="0"/>
                        </a:rPr>
                        <a:t>HSE06</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Short range 25%</a:t>
                      </a:r>
                      <a:endParaRPr lang="zh-CN" sz="1600" kern="100" dirty="0">
                        <a:effectLst/>
                      </a:endParaRPr>
                    </a:p>
                    <a:p>
                      <a:pPr indent="127000" algn="ctr">
                        <a:lnSpc>
                          <a:spcPct val="150000"/>
                        </a:lnSpc>
                      </a:pPr>
                      <a:r>
                        <a:rPr lang="en-US" sz="1600" kern="100" dirty="0">
                          <a:effectLst/>
                        </a:rPr>
                        <a:t>Long range 0%</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-2.8174</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-7.2877</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tc>
                  <a:txBody>
                    <a:bodyPr/>
                    <a:lstStyle/>
                    <a:p>
                      <a:pPr indent="127000" algn="ctr">
                        <a:lnSpc>
                          <a:spcPct val="150000"/>
                        </a:lnSpc>
                      </a:pPr>
                      <a:r>
                        <a:rPr lang="en-US" sz="1600" b="0" i="0" kern="100" dirty="0">
                          <a:effectLst/>
                          <a:latin typeface="Arial" panose="020B0604020202020204" pitchFamily="34" charset="0"/>
                        </a:rPr>
                        <a:t>4.4703</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133779" marR="133779" marT="0" marB="0" anchor="ctr"/>
                </a:tc>
                <a:extLst>
                  <a:ext uri="{0D108BD9-81ED-4DB2-BD59-A6C34878D82A}">
                    <a16:rowId xmlns:a16="http://schemas.microsoft.com/office/drawing/2014/main" val="3592929192"/>
                  </a:ext>
                </a:extLst>
              </a:tr>
            </a:tbl>
          </a:graphicData>
        </a:graphic>
      </p:graphicFrame>
    </p:spTree>
    <p:extLst>
      <p:ext uri="{BB962C8B-B14F-4D97-AF65-F5344CB8AC3E}">
        <p14:creationId xmlns:p14="http://schemas.microsoft.com/office/powerpoint/2010/main" val="16018410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84197" y="209665"/>
            <a:ext cx="7972786" cy="538877"/>
          </a:xfrm>
        </p:spPr>
        <p:txBody>
          <a:bodyPr/>
          <a:lstStyle/>
          <a:p>
            <a:r>
              <a:rPr lang="en-US" altLang="zh-CN" dirty="0"/>
              <a:t>Results: Tests on TDPW – CPU Cores</a:t>
            </a:r>
            <a:endParaRPr lang="zh-CN" altLang="en-US" dirty="0"/>
          </a:p>
        </p:txBody>
      </p:sp>
      <p:graphicFrame>
        <p:nvGraphicFramePr>
          <p:cNvPr id="4" name="表格 3">
            <a:extLst>
              <a:ext uri="{FF2B5EF4-FFF2-40B4-BE49-F238E27FC236}">
                <a16:creationId xmlns:a16="http://schemas.microsoft.com/office/drawing/2014/main" id="{5FB073F0-5052-9D47-AC0D-9F6882E65459}"/>
              </a:ext>
            </a:extLst>
          </p:cNvPr>
          <p:cNvGraphicFramePr>
            <a:graphicFrameLocks noGrp="1"/>
          </p:cNvGraphicFramePr>
          <p:nvPr>
            <p:extLst>
              <p:ext uri="{D42A27DB-BD31-4B8C-83A1-F6EECF244321}">
                <p14:modId xmlns:p14="http://schemas.microsoft.com/office/powerpoint/2010/main" val="2708173891"/>
              </p:ext>
            </p:extLst>
          </p:nvPr>
        </p:nvGraphicFramePr>
        <p:xfrm>
          <a:off x="118840" y="2489802"/>
          <a:ext cx="6963383" cy="2997091"/>
        </p:xfrm>
        <a:graphic>
          <a:graphicData uri="http://schemas.openxmlformats.org/drawingml/2006/table">
            <a:tbl>
              <a:tblPr firstRow="1" firstCol="1" bandRow="1">
                <a:tableStyleId>{5C22544A-7EE6-4342-B048-85BDC9FD1C3A}</a:tableStyleId>
              </a:tblPr>
              <a:tblGrid>
                <a:gridCol w="994529">
                  <a:extLst>
                    <a:ext uri="{9D8B030D-6E8A-4147-A177-3AD203B41FA5}">
                      <a16:colId xmlns:a16="http://schemas.microsoft.com/office/drawing/2014/main" val="3615531507"/>
                    </a:ext>
                  </a:extLst>
                </a:gridCol>
                <a:gridCol w="994529">
                  <a:extLst>
                    <a:ext uri="{9D8B030D-6E8A-4147-A177-3AD203B41FA5}">
                      <a16:colId xmlns:a16="http://schemas.microsoft.com/office/drawing/2014/main" val="2119220923"/>
                    </a:ext>
                  </a:extLst>
                </a:gridCol>
                <a:gridCol w="994529">
                  <a:extLst>
                    <a:ext uri="{9D8B030D-6E8A-4147-A177-3AD203B41FA5}">
                      <a16:colId xmlns:a16="http://schemas.microsoft.com/office/drawing/2014/main" val="2286667902"/>
                    </a:ext>
                  </a:extLst>
                </a:gridCol>
                <a:gridCol w="994529">
                  <a:extLst>
                    <a:ext uri="{9D8B030D-6E8A-4147-A177-3AD203B41FA5}">
                      <a16:colId xmlns:a16="http://schemas.microsoft.com/office/drawing/2014/main" val="430513854"/>
                    </a:ext>
                  </a:extLst>
                </a:gridCol>
                <a:gridCol w="994529">
                  <a:extLst>
                    <a:ext uri="{9D8B030D-6E8A-4147-A177-3AD203B41FA5}">
                      <a16:colId xmlns:a16="http://schemas.microsoft.com/office/drawing/2014/main" val="3206628809"/>
                    </a:ext>
                  </a:extLst>
                </a:gridCol>
                <a:gridCol w="995369">
                  <a:extLst>
                    <a:ext uri="{9D8B030D-6E8A-4147-A177-3AD203B41FA5}">
                      <a16:colId xmlns:a16="http://schemas.microsoft.com/office/drawing/2014/main" val="3054233481"/>
                    </a:ext>
                  </a:extLst>
                </a:gridCol>
                <a:gridCol w="995369">
                  <a:extLst>
                    <a:ext uri="{9D8B030D-6E8A-4147-A177-3AD203B41FA5}">
                      <a16:colId xmlns:a16="http://schemas.microsoft.com/office/drawing/2014/main" val="4016744097"/>
                    </a:ext>
                  </a:extLst>
                </a:gridCol>
              </a:tblGrid>
              <a:tr h="765235">
                <a:tc>
                  <a:txBody>
                    <a:bodyPr/>
                    <a:lstStyle/>
                    <a:p>
                      <a:pPr indent="127000" algn="just">
                        <a:lnSpc>
                          <a:spcPct val="150000"/>
                        </a:lnSpc>
                      </a:pPr>
                      <a:r>
                        <a:rPr lang="en-US" sz="1300" b="0" i="0" kern="100" dirty="0">
                          <a:effectLst/>
                          <a:latin typeface="Arial" panose="020B0604020202020204" pitchFamily="34" charset="0"/>
                        </a:rPr>
                        <a:t>CPU</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gridSpan="2">
                  <a:txBody>
                    <a:bodyPr/>
                    <a:lstStyle/>
                    <a:p>
                      <a:pPr indent="127000" algn="ctr">
                        <a:lnSpc>
                          <a:spcPct val="150000"/>
                        </a:lnSpc>
                      </a:pPr>
                      <a:r>
                        <a:rPr lang="en-US" sz="1300" b="0" i="0" kern="100" dirty="0">
                          <a:effectLst/>
                          <a:latin typeface="Arial" panose="020B0604020202020204" pitchFamily="34" charset="0"/>
                        </a:rPr>
                        <a:t>L-Alanine</a:t>
                      </a:r>
                      <a:endParaRPr lang="zh-CN" sz="1500" kern="100" dirty="0">
                        <a:effectLst/>
                      </a:endParaRPr>
                    </a:p>
                    <a:p>
                      <a:pPr indent="152400" algn="l">
                        <a:lnSpc>
                          <a:spcPct val="150000"/>
                        </a:lnSpc>
                      </a:pPr>
                      <a:r>
                        <a:rPr lang="en-US" sz="1300" kern="100" dirty="0">
                          <a:effectLst/>
                        </a:rPr>
                        <a:t>Time/(h)    Efficiency</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91376" marR="91376" marT="45688" marB="45688" anchor="ctr"/>
                </a:tc>
                <a:tc hMerge="1">
                  <a:txBody>
                    <a:bodyPr/>
                    <a:lstStyle/>
                    <a:p>
                      <a:endParaRPr lang="zh-CN" altLang="en-US"/>
                    </a:p>
                  </a:txBody>
                  <a:tcPr/>
                </a:tc>
                <a:tc gridSpan="2">
                  <a:txBody>
                    <a:bodyPr/>
                    <a:lstStyle/>
                    <a:p>
                      <a:pPr indent="127000" algn="ctr">
                        <a:lnSpc>
                          <a:spcPct val="150000"/>
                        </a:lnSpc>
                      </a:pPr>
                      <a:r>
                        <a:rPr lang="en-US" sz="1300" b="0" i="0" kern="100" dirty="0">
                          <a:effectLst/>
                          <a:latin typeface="Arial" panose="020B0604020202020204" pitchFamily="34" charset="0"/>
                        </a:rPr>
                        <a:t>L-</a:t>
                      </a:r>
                      <a:r>
                        <a:rPr lang="en-US" altLang="zh-CN" sz="1300" kern="100" dirty="0">
                          <a:effectLst/>
                        </a:rPr>
                        <a:t>Phenylalanine</a:t>
                      </a:r>
                      <a:endParaRPr lang="zh-CN" sz="1500" kern="100" dirty="0">
                        <a:effectLst/>
                      </a:endParaRPr>
                    </a:p>
                    <a:p>
                      <a:pPr indent="152400" algn="l">
                        <a:lnSpc>
                          <a:spcPct val="150000"/>
                        </a:lnSpc>
                      </a:pPr>
                      <a:r>
                        <a:rPr lang="en-US" sz="1300" kern="100" dirty="0">
                          <a:effectLst/>
                        </a:rPr>
                        <a:t>Time/(h)    Efficiency</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91376" marR="91376" marT="45688" marB="45688" anchor="ctr"/>
                </a:tc>
                <a:tc hMerge="1">
                  <a:txBody>
                    <a:bodyPr/>
                    <a:lstStyle/>
                    <a:p>
                      <a:endParaRPr lang="zh-CN" altLang="en-US"/>
                    </a:p>
                  </a:txBody>
                  <a:tcPr/>
                </a:tc>
                <a:tc gridSpan="2">
                  <a:txBody>
                    <a:bodyPr/>
                    <a:lstStyle/>
                    <a:p>
                      <a:pPr indent="127000" algn="ctr">
                        <a:lnSpc>
                          <a:spcPct val="150000"/>
                        </a:lnSpc>
                      </a:pPr>
                      <a:r>
                        <a:rPr lang="en-US" sz="1300" b="0" i="0" kern="100" dirty="0">
                          <a:effectLst/>
                          <a:latin typeface="Arial" panose="020B0604020202020204" pitchFamily="34" charset="0"/>
                        </a:rPr>
                        <a:t>R-</a:t>
                      </a:r>
                      <a:r>
                        <a:rPr lang="en-US" altLang="zh-CN" sz="1300" kern="100" dirty="0">
                          <a:effectLst/>
                        </a:rPr>
                        <a:t>Thalidomide</a:t>
                      </a:r>
                      <a:endParaRPr lang="zh-CN" sz="1500" kern="100" dirty="0">
                        <a:effectLst/>
                      </a:endParaRPr>
                    </a:p>
                    <a:p>
                      <a:pPr indent="152400" algn="l">
                        <a:lnSpc>
                          <a:spcPct val="150000"/>
                        </a:lnSpc>
                      </a:pPr>
                      <a:r>
                        <a:rPr lang="en-US" sz="1300" kern="100" dirty="0">
                          <a:effectLst/>
                        </a:rPr>
                        <a:t>Time/(h)    Efficiency</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91376" marR="91376" marT="45688" marB="45688" anchor="ctr"/>
                </a:tc>
                <a:tc hMerge="1">
                  <a:txBody>
                    <a:bodyPr/>
                    <a:lstStyle/>
                    <a:p>
                      <a:endParaRPr lang="zh-CN" altLang="en-US"/>
                    </a:p>
                  </a:txBody>
                  <a:tcPr/>
                </a:tc>
                <a:extLst>
                  <a:ext uri="{0D108BD9-81ED-4DB2-BD59-A6C34878D82A}">
                    <a16:rowId xmlns:a16="http://schemas.microsoft.com/office/drawing/2014/main" val="152501729"/>
                  </a:ext>
                </a:extLst>
              </a:tr>
              <a:tr h="557964">
                <a:tc>
                  <a:txBody>
                    <a:bodyPr/>
                    <a:lstStyle/>
                    <a:p>
                      <a:pPr indent="127000" algn="just">
                        <a:lnSpc>
                          <a:spcPct val="150000"/>
                        </a:lnSpc>
                      </a:pPr>
                      <a:r>
                        <a:rPr lang="en-US" sz="1300" b="0" i="0" kern="100" dirty="0">
                          <a:effectLst/>
                          <a:latin typeface="Arial" panose="020B0604020202020204" pitchFamily="34" charset="0"/>
                        </a:rPr>
                        <a:t>12</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28.60</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0.002917</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54.17</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0.001538</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113.81</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0.000732</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extLst>
                  <a:ext uri="{0D108BD9-81ED-4DB2-BD59-A6C34878D82A}">
                    <a16:rowId xmlns:a16="http://schemas.microsoft.com/office/drawing/2014/main" val="1634224845"/>
                  </a:ext>
                </a:extLst>
              </a:tr>
              <a:tr h="557964">
                <a:tc>
                  <a:txBody>
                    <a:bodyPr/>
                    <a:lstStyle/>
                    <a:p>
                      <a:pPr indent="127000" algn="just">
                        <a:lnSpc>
                          <a:spcPct val="150000"/>
                        </a:lnSpc>
                      </a:pPr>
                      <a:r>
                        <a:rPr lang="en-US" sz="1300" b="0" i="0" kern="100" dirty="0">
                          <a:effectLst/>
                          <a:latin typeface="Arial" panose="020B0604020202020204" pitchFamily="34" charset="0"/>
                        </a:rPr>
                        <a:t>24</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15.00</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0.002826</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25.67</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0.001623</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65.93</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0.000632</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extLst>
                  <a:ext uri="{0D108BD9-81ED-4DB2-BD59-A6C34878D82A}">
                    <a16:rowId xmlns:a16="http://schemas.microsoft.com/office/drawing/2014/main" val="2581787065"/>
                  </a:ext>
                </a:extLst>
              </a:tr>
              <a:tr h="557964">
                <a:tc>
                  <a:txBody>
                    <a:bodyPr/>
                    <a:lstStyle/>
                    <a:p>
                      <a:pPr indent="127000" algn="just">
                        <a:lnSpc>
                          <a:spcPct val="150000"/>
                        </a:lnSpc>
                      </a:pPr>
                      <a:r>
                        <a:rPr lang="en-US" sz="1300" b="0" i="0" kern="100" dirty="0">
                          <a:effectLst/>
                          <a:latin typeface="Arial" panose="020B0604020202020204" pitchFamily="34" charset="0"/>
                        </a:rPr>
                        <a:t>36</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 9.60</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0.002888</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22.44</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0.001238</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36.72</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0.000662</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extLst>
                  <a:ext uri="{0D108BD9-81ED-4DB2-BD59-A6C34878D82A}">
                    <a16:rowId xmlns:a16="http://schemas.microsoft.com/office/drawing/2014/main" val="995468990"/>
                  </a:ext>
                </a:extLst>
              </a:tr>
              <a:tr h="557964">
                <a:tc>
                  <a:txBody>
                    <a:bodyPr/>
                    <a:lstStyle/>
                    <a:p>
                      <a:pPr indent="127000" algn="just">
                        <a:lnSpc>
                          <a:spcPct val="150000"/>
                        </a:lnSpc>
                      </a:pPr>
                      <a:r>
                        <a:rPr lang="en-US" sz="1300" b="0" i="0" kern="100" dirty="0">
                          <a:effectLst/>
                          <a:latin typeface="Arial" panose="020B0604020202020204" pitchFamily="34" charset="0"/>
                        </a:rPr>
                        <a:t>48</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10.36</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0.002010</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16.83</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0.001238</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38.20</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tc>
                  <a:txBody>
                    <a:bodyPr/>
                    <a:lstStyle/>
                    <a:p>
                      <a:pPr indent="127000" algn="ctr">
                        <a:lnSpc>
                          <a:spcPct val="150000"/>
                        </a:lnSpc>
                      </a:pPr>
                      <a:r>
                        <a:rPr lang="en-US" sz="1300" b="0" i="0" kern="100" dirty="0">
                          <a:effectLst/>
                          <a:latin typeface="Arial" panose="020B0604020202020204" pitchFamily="34" charset="0"/>
                        </a:rPr>
                        <a:t>0.000545</a:t>
                      </a:r>
                      <a:endParaRPr lang="zh-CN" sz="15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3649" marR="83649" marT="0" marB="0" anchor="ctr"/>
                </a:tc>
                <a:extLst>
                  <a:ext uri="{0D108BD9-81ED-4DB2-BD59-A6C34878D82A}">
                    <a16:rowId xmlns:a16="http://schemas.microsoft.com/office/drawing/2014/main" val="3583544145"/>
                  </a:ext>
                </a:extLst>
              </a:tr>
            </a:tbl>
          </a:graphicData>
        </a:graphic>
      </p:graphicFrame>
      <p:pic>
        <p:nvPicPr>
          <p:cNvPr id="5" name="图片 4">
            <a:extLst>
              <a:ext uri="{FF2B5EF4-FFF2-40B4-BE49-F238E27FC236}">
                <a16:creationId xmlns:a16="http://schemas.microsoft.com/office/drawing/2014/main" id="{005AF0BE-2B98-B544-8E29-3A8091A91C45}"/>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7407785" y="2420852"/>
            <a:ext cx="4920019" cy="3667433"/>
          </a:xfrm>
          <a:prstGeom prst="rect">
            <a:avLst/>
          </a:prstGeom>
        </p:spPr>
      </p:pic>
      <mc:AlternateContent xmlns:mc="http://schemas.openxmlformats.org/markup-compatibility/2006">
        <mc:Choice xmlns:a14="http://schemas.microsoft.com/office/drawing/2010/main" Requires="a14">
          <p:sp>
            <p:nvSpPr>
              <p:cNvPr id="6" name="矩形 5">
                <a:extLst>
                  <a:ext uri="{FF2B5EF4-FFF2-40B4-BE49-F238E27FC236}">
                    <a16:creationId xmlns:a16="http://schemas.microsoft.com/office/drawing/2014/main" id="{11079260-7F2F-D242-9B26-9FBA3155F2F3}"/>
                  </a:ext>
                </a:extLst>
              </p:cNvPr>
              <p:cNvSpPr/>
              <p:nvPr/>
            </p:nvSpPr>
            <p:spPr>
              <a:xfrm>
                <a:off x="2377674" y="1261478"/>
                <a:ext cx="7436651" cy="61279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n-US" altLang="zh-CN" smtClean="0">
                          <a:latin typeface="Cambria Math" panose="02040503050406030204" pitchFamily="18" charset="0"/>
                        </a:rPr>
                        <m:t>E</m:t>
                      </m:r>
                      <m:r>
                        <m:rPr>
                          <m:sty m:val="p"/>
                        </m:rPr>
                        <a:rPr lang="en-US" altLang="zh-CN" b="0" i="0" smtClean="0">
                          <a:latin typeface="Cambria Math" panose="02040503050406030204" pitchFamily="18" charset="0"/>
                        </a:rPr>
                        <m:t>fficiency</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per</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hour</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per</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core</m:t>
                      </m:r>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r>
                            <a:rPr lang="zh-CN" altLang="en-US" i="0">
                              <a:latin typeface="Cambria Math" panose="02040503050406030204" pitchFamily="18" charset="0"/>
                            </a:rPr>
                            <m:t>1</m:t>
                          </m:r>
                        </m:num>
                        <m:den>
                          <m:r>
                            <m:rPr>
                              <m:sty m:val="p"/>
                            </m:rPr>
                            <a:rPr lang="en-US" altLang="zh-CN" b="0" i="0" smtClean="0">
                              <a:latin typeface="Cambria Math" panose="02040503050406030204" pitchFamily="18" charset="0"/>
                            </a:rPr>
                            <m:t>Time</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cost</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in</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hour</m:t>
                          </m:r>
                          <m:r>
                            <a:rPr lang="en-US" altLang="zh-CN" b="0" i="0" smtClean="0">
                              <a:latin typeface="Cambria Math" panose="02040503050406030204" pitchFamily="18" charset="0"/>
                            </a:rPr>
                            <m:t> </m:t>
                          </m:r>
                          <m:r>
                            <a:rPr lang="zh-CN" altLang="en-US" i="0">
                              <a:latin typeface="Cambria Math" panose="02040503050406030204" pitchFamily="18" charset="0"/>
                            </a:rPr>
                            <m:t>×</m:t>
                          </m:r>
                          <m:r>
                            <a:rPr lang="en-US" altLang="zh-CN" b="0" i="1" smtClean="0">
                              <a:latin typeface="Cambria Math" panose="02040503050406030204" pitchFamily="18" charset="0"/>
                            </a:rPr>
                            <m:t> </m:t>
                          </m:r>
                          <m:r>
                            <m:rPr>
                              <m:sty m:val="p"/>
                            </m:rPr>
                            <a:rPr lang="en-US" altLang="zh-CN" b="0" i="0" smtClean="0">
                              <a:latin typeface="Cambria Math" panose="02040503050406030204" pitchFamily="18" charset="0"/>
                            </a:rPr>
                            <m:t>Number</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of</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cores</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used</m:t>
                          </m:r>
                        </m:den>
                      </m:f>
                    </m:oMath>
                  </m:oMathPara>
                </a14:m>
                <a:endParaRPr lang="zh-CN" altLang="en-US" dirty="0">
                  <a:latin typeface="Arial" panose="020B0604020202020204" pitchFamily="34" charset="0"/>
                </a:endParaRPr>
              </a:p>
            </p:txBody>
          </p:sp>
        </mc:Choice>
        <mc:Fallback>
          <p:sp>
            <p:nvSpPr>
              <p:cNvPr id="6" name="矩形 5">
                <a:extLst>
                  <a:ext uri="{FF2B5EF4-FFF2-40B4-BE49-F238E27FC236}">
                    <a16:creationId xmlns:a16="http://schemas.microsoft.com/office/drawing/2014/main" id="{11079260-7F2F-D242-9B26-9FBA3155F2F3}"/>
                  </a:ext>
                </a:extLst>
              </p:cNvPr>
              <p:cNvSpPr>
                <a:spLocks noRot="1" noChangeAspect="1" noMove="1" noResize="1" noEditPoints="1" noAdjustHandles="1" noChangeArrowheads="1" noChangeShapeType="1" noTextEdit="1"/>
              </p:cNvSpPr>
              <p:nvPr/>
            </p:nvSpPr>
            <p:spPr>
              <a:xfrm>
                <a:off x="2377674" y="1261478"/>
                <a:ext cx="7436651" cy="612796"/>
              </a:xfrm>
              <a:prstGeom prst="rect">
                <a:avLst/>
              </a:prstGeom>
              <a:blipFill>
                <a:blip r:embed="rId4"/>
                <a:stretch>
                  <a:fillRect b="-163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497003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84197" y="209665"/>
            <a:ext cx="9050112" cy="538877"/>
          </a:xfrm>
        </p:spPr>
        <p:txBody>
          <a:bodyPr/>
          <a:lstStyle/>
          <a:p>
            <a:r>
              <a:rPr lang="en-US" altLang="zh-CN" dirty="0"/>
              <a:t>Results: Tests on TDPW – Opposite Configuration </a:t>
            </a:r>
            <a:endParaRPr lang="zh-CN" altLang="en-US" dirty="0"/>
          </a:p>
        </p:txBody>
      </p:sp>
      <p:pic>
        <p:nvPicPr>
          <p:cNvPr id="3" name="图片 2">
            <a:extLst>
              <a:ext uri="{FF2B5EF4-FFF2-40B4-BE49-F238E27FC236}">
                <a16:creationId xmlns:a16="http://schemas.microsoft.com/office/drawing/2014/main" id="{91CB12FD-DE0C-6648-963F-3E68D547FC4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341976" y="832459"/>
            <a:ext cx="7508048" cy="5527210"/>
          </a:xfrm>
          <a:prstGeom prst="rect">
            <a:avLst/>
          </a:prstGeom>
        </p:spPr>
      </p:pic>
      <mc:AlternateContent xmlns:mc="http://schemas.openxmlformats.org/markup-compatibility/2006">
        <mc:Choice xmlns:a14="http://schemas.microsoft.com/office/drawing/2010/main" Requires="a14">
          <p:sp>
            <p:nvSpPr>
              <p:cNvPr id="4" name="矩形 3">
                <a:extLst>
                  <a:ext uri="{FF2B5EF4-FFF2-40B4-BE49-F238E27FC236}">
                    <a16:creationId xmlns:a16="http://schemas.microsoft.com/office/drawing/2014/main" id="{2B81915E-DE2F-5245-96AB-3459506E3826}"/>
                  </a:ext>
                </a:extLst>
              </p:cNvPr>
              <p:cNvSpPr/>
              <p:nvPr/>
            </p:nvSpPr>
            <p:spPr>
              <a:xfrm>
                <a:off x="9850024" y="6082670"/>
                <a:ext cx="1056700" cy="27699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altLang="zh-CN" sz="1200" i="1" smtClean="0">
                              <a:solidFill>
                                <a:schemeClr val="tx1"/>
                              </a:solidFill>
                              <a:latin typeface="Cambria Math" panose="02040503050406030204" pitchFamily="18" charset="0"/>
                            </a:rPr>
                          </m:ctrlPr>
                        </m:sSupPr>
                        <m:e>
                          <m:r>
                            <a:rPr lang="en-US" altLang="zh-CN" sz="1200" b="0" i="1" smtClean="0">
                              <a:solidFill>
                                <a:schemeClr val="tx1"/>
                              </a:solidFill>
                              <a:latin typeface="Cambria Math" panose="02040503050406030204" pitchFamily="18" charset="0"/>
                            </a:rPr>
                            <m:t>𝜎</m:t>
                          </m:r>
                        </m:e>
                        <m:sup>
                          <m:r>
                            <a:rPr lang="en-US" altLang="zh-CN" sz="1200" b="0" i="1" smtClean="0">
                              <a:solidFill>
                                <a:schemeClr val="tx1"/>
                              </a:solidFill>
                              <a:latin typeface="Cambria Math" panose="02040503050406030204" pitchFamily="18" charset="0"/>
                            </a:rPr>
                            <m:t>2</m:t>
                          </m:r>
                        </m:sup>
                      </m:sSup>
                      <m:r>
                        <a:rPr lang="en-US" altLang="zh-CN" sz="1200" b="0" i="1" smtClean="0">
                          <a:solidFill>
                            <a:schemeClr val="tx1"/>
                          </a:solidFill>
                          <a:latin typeface="Cambria Math" panose="02040503050406030204" pitchFamily="18" charset="0"/>
                        </a:rPr>
                        <m:t>=0.0001</m:t>
                      </m:r>
                    </m:oMath>
                  </m:oMathPara>
                </a14:m>
                <a:endParaRPr lang="zh-CN" altLang="en-US" dirty="0">
                  <a:latin typeface="Arial" panose="020B0604020202020204" pitchFamily="34" charset="0"/>
                </a:endParaRPr>
              </a:p>
            </p:txBody>
          </p:sp>
        </mc:Choice>
        <mc:Fallback>
          <p:sp>
            <p:nvSpPr>
              <p:cNvPr id="4" name="矩形 3">
                <a:extLst>
                  <a:ext uri="{FF2B5EF4-FFF2-40B4-BE49-F238E27FC236}">
                    <a16:creationId xmlns:a16="http://schemas.microsoft.com/office/drawing/2014/main" id="{2B81915E-DE2F-5245-96AB-3459506E3826}"/>
                  </a:ext>
                </a:extLst>
              </p:cNvPr>
              <p:cNvSpPr>
                <a:spLocks noRot="1" noChangeAspect="1" noMove="1" noResize="1" noEditPoints="1" noAdjustHandles="1" noChangeArrowheads="1" noChangeShapeType="1" noTextEdit="1"/>
              </p:cNvSpPr>
              <p:nvPr/>
            </p:nvSpPr>
            <p:spPr>
              <a:xfrm>
                <a:off x="9850024" y="6082670"/>
                <a:ext cx="1056700" cy="276999"/>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155224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84197" y="209665"/>
            <a:ext cx="7972786" cy="538877"/>
          </a:xfrm>
        </p:spPr>
        <p:txBody>
          <a:bodyPr/>
          <a:lstStyle/>
          <a:p>
            <a:r>
              <a:rPr lang="en-US" altLang="zh-CN" dirty="0"/>
              <a:t>Results: Tests on TDPW – E-Field Direction</a:t>
            </a:r>
            <a:endParaRPr lang="zh-CN" altLang="en-US" dirty="0"/>
          </a:p>
        </p:txBody>
      </p:sp>
      <p:pic>
        <p:nvPicPr>
          <p:cNvPr id="3" name="图片 2">
            <a:extLst>
              <a:ext uri="{FF2B5EF4-FFF2-40B4-BE49-F238E27FC236}">
                <a16:creationId xmlns:a16="http://schemas.microsoft.com/office/drawing/2014/main" id="{2E1EE017-66CD-7547-BBD9-2875B17A4CB3}"/>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363661" y="890936"/>
            <a:ext cx="7464677" cy="5451989"/>
          </a:xfrm>
          <a:prstGeom prst="rect">
            <a:avLst/>
          </a:prstGeom>
        </p:spPr>
      </p:pic>
      <mc:AlternateContent xmlns:mc="http://schemas.openxmlformats.org/markup-compatibility/2006">
        <mc:Choice xmlns:a14="http://schemas.microsoft.com/office/drawing/2010/main" Requires="a14">
          <p:sp>
            <p:nvSpPr>
              <p:cNvPr id="4" name="矩形 3">
                <a:extLst>
                  <a:ext uri="{FF2B5EF4-FFF2-40B4-BE49-F238E27FC236}">
                    <a16:creationId xmlns:a16="http://schemas.microsoft.com/office/drawing/2014/main" id="{6630A4A7-B494-A34A-B531-D75B85491B9E}"/>
                  </a:ext>
                </a:extLst>
              </p:cNvPr>
              <p:cNvSpPr/>
              <p:nvPr/>
            </p:nvSpPr>
            <p:spPr>
              <a:xfrm>
                <a:off x="9828338" y="6065926"/>
                <a:ext cx="1056700" cy="27699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altLang="zh-CN" sz="1200" i="1" smtClean="0">
                              <a:solidFill>
                                <a:schemeClr val="tx1"/>
                              </a:solidFill>
                              <a:latin typeface="Cambria Math" panose="02040503050406030204" pitchFamily="18" charset="0"/>
                            </a:rPr>
                          </m:ctrlPr>
                        </m:sSupPr>
                        <m:e>
                          <m:r>
                            <a:rPr lang="en-US" altLang="zh-CN" sz="1200" b="0" i="1" smtClean="0">
                              <a:solidFill>
                                <a:schemeClr val="tx1"/>
                              </a:solidFill>
                              <a:latin typeface="Cambria Math" panose="02040503050406030204" pitchFamily="18" charset="0"/>
                            </a:rPr>
                            <m:t>𝜎</m:t>
                          </m:r>
                        </m:e>
                        <m:sup>
                          <m:r>
                            <a:rPr lang="en-US" altLang="zh-CN" sz="1200" b="0" i="1" smtClean="0">
                              <a:solidFill>
                                <a:schemeClr val="tx1"/>
                              </a:solidFill>
                              <a:latin typeface="Cambria Math" panose="02040503050406030204" pitchFamily="18" charset="0"/>
                            </a:rPr>
                            <m:t>2</m:t>
                          </m:r>
                        </m:sup>
                      </m:sSup>
                      <m:r>
                        <a:rPr lang="en-US" altLang="zh-CN" sz="1200" b="0" i="1" smtClean="0">
                          <a:solidFill>
                            <a:schemeClr val="tx1"/>
                          </a:solidFill>
                          <a:latin typeface="Cambria Math" panose="02040503050406030204" pitchFamily="18" charset="0"/>
                        </a:rPr>
                        <m:t>=0.0003</m:t>
                      </m:r>
                    </m:oMath>
                  </m:oMathPara>
                </a14:m>
                <a:endParaRPr lang="zh-CN" altLang="en-US" dirty="0">
                  <a:latin typeface="Arial" panose="020B0604020202020204" pitchFamily="34" charset="0"/>
                </a:endParaRPr>
              </a:p>
            </p:txBody>
          </p:sp>
        </mc:Choice>
        <mc:Fallback>
          <p:sp>
            <p:nvSpPr>
              <p:cNvPr id="4" name="矩形 3">
                <a:extLst>
                  <a:ext uri="{FF2B5EF4-FFF2-40B4-BE49-F238E27FC236}">
                    <a16:creationId xmlns:a16="http://schemas.microsoft.com/office/drawing/2014/main" id="{6630A4A7-B494-A34A-B531-D75B85491B9E}"/>
                  </a:ext>
                </a:extLst>
              </p:cNvPr>
              <p:cNvSpPr>
                <a:spLocks noRot="1" noChangeAspect="1" noMove="1" noResize="1" noEditPoints="1" noAdjustHandles="1" noChangeArrowheads="1" noChangeShapeType="1" noTextEdit="1"/>
              </p:cNvSpPr>
              <p:nvPr/>
            </p:nvSpPr>
            <p:spPr>
              <a:xfrm>
                <a:off x="9828338" y="6065926"/>
                <a:ext cx="1056700" cy="276999"/>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73144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6ECA9FC-8A39-484A-B987-72409EB07F47}"/>
              </a:ext>
            </a:extLst>
          </p:cNvPr>
          <p:cNvSpPr>
            <a:spLocks noGrp="1"/>
          </p:cNvSpPr>
          <p:nvPr>
            <p:ph type="body" sz="quarter" idx="10"/>
          </p:nvPr>
        </p:nvSpPr>
        <p:spPr>
          <a:xfrm>
            <a:off x="661047" y="302265"/>
            <a:ext cx="9478375" cy="538877"/>
          </a:xfrm>
        </p:spPr>
        <p:txBody>
          <a:bodyPr/>
          <a:lstStyle/>
          <a:p>
            <a:r>
              <a:rPr lang="en-US" altLang="zh-CN" sz="2400" dirty="0"/>
              <a:t>Results: Tests on TDPW – Gaussian Spreading Width</a:t>
            </a:r>
            <a:endParaRPr lang="zh-CN" altLang="en-US" sz="2400" dirty="0"/>
          </a:p>
        </p:txBody>
      </p:sp>
      <p:pic>
        <p:nvPicPr>
          <p:cNvPr id="3" name="图片 2">
            <a:extLst>
              <a:ext uri="{FF2B5EF4-FFF2-40B4-BE49-F238E27FC236}">
                <a16:creationId xmlns:a16="http://schemas.microsoft.com/office/drawing/2014/main" id="{55734CBC-14EE-FC46-976B-2268D5100C77}"/>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323001" y="841142"/>
            <a:ext cx="7545998" cy="5501785"/>
          </a:xfrm>
          <a:prstGeom prst="rect">
            <a:avLst/>
          </a:prstGeom>
        </p:spPr>
      </p:pic>
    </p:spTree>
    <p:extLst>
      <p:ext uri="{BB962C8B-B14F-4D97-AF65-F5344CB8AC3E}">
        <p14:creationId xmlns:p14="http://schemas.microsoft.com/office/powerpoint/2010/main" val="6755350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1EF2A8E-D59D-4DD3-930E-B578E0A74B37}"/>
              </a:ext>
            </a:extLst>
          </p:cNvPr>
          <p:cNvSpPr>
            <a:spLocks noGrp="1"/>
          </p:cNvSpPr>
          <p:nvPr>
            <p:ph type="body" sz="quarter" idx="11"/>
          </p:nvPr>
        </p:nvSpPr>
        <p:spPr>
          <a:xfrm>
            <a:off x="4637269" y="2444962"/>
            <a:ext cx="2466975" cy="600075"/>
          </a:xfrm>
        </p:spPr>
        <p:txBody>
          <a:bodyPr/>
          <a:lstStyle/>
          <a:p>
            <a:r>
              <a:rPr lang="en-US" altLang="zh-CN" b="1" dirty="0"/>
              <a:t>Part 04</a:t>
            </a:r>
            <a:endParaRPr lang="zh-CN" altLang="en-US" b="1" dirty="0"/>
          </a:p>
        </p:txBody>
      </p:sp>
      <p:sp>
        <p:nvSpPr>
          <p:cNvPr id="3" name="文本占位符 2">
            <a:extLst>
              <a:ext uri="{FF2B5EF4-FFF2-40B4-BE49-F238E27FC236}">
                <a16:creationId xmlns:a16="http://schemas.microsoft.com/office/drawing/2014/main" id="{41B53512-62C3-47C1-8700-74FDBFF5608F}"/>
              </a:ext>
            </a:extLst>
          </p:cNvPr>
          <p:cNvSpPr>
            <a:spLocks noGrp="1"/>
          </p:cNvSpPr>
          <p:nvPr>
            <p:ph type="body" sz="quarter" idx="12"/>
          </p:nvPr>
        </p:nvSpPr>
        <p:spPr>
          <a:xfrm>
            <a:off x="4637269" y="3212889"/>
            <a:ext cx="6933848" cy="600075"/>
          </a:xfrm>
        </p:spPr>
        <p:txBody>
          <a:bodyPr/>
          <a:lstStyle/>
          <a:p>
            <a:r>
              <a:rPr lang="en-US" altLang="zh-CN" sz="3200" b="1" dirty="0"/>
              <a:t>Conclusion &amp; Further Research</a:t>
            </a:r>
            <a:endParaRPr lang="zh-CN" altLang="en-US" sz="3200" b="1" dirty="0"/>
          </a:p>
        </p:txBody>
      </p:sp>
    </p:spTree>
    <p:extLst>
      <p:ext uri="{BB962C8B-B14F-4D97-AF65-F5344CB8AC3E}">
        <p14:creationId xmlns:p14="http://schemas.microsoft.com/office/powerpoint/2010/main" val="1769189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9F7548D-00D6-4827-9B05-359383926BB8}"/>
              </a:ext>
            </a:extLst>
          </p:cNvPr>
          <p:cNvSpPr>
            <a:spLocks noGrp="1"/>
          </p:cNvSpPr>
          <p:nvPr>
            <p:ph type="body" sz="quarter" idx="10"/>
          </p:nvPr>
        </p:nvSpPr>
        <p:spPr/>
        <p:txBody>
          <a:bodyPr/>
          <a:lstStyle/>
          <a:p>
            <a:r>
              <a:rPr lang="en-US" altLang="zh-CN" dirty="0"/>
              <a:t>Conclusion</a:t>
            </a:r>
            <a:r>
              <a:rPr lang="zh-CN" altLang="en-US" dirty="0"/>
              <a:t> </a:t>
            </a:r>
            <a:r>
              <a:rPr lang="en-US" altLang="zh-CN" dirty="0"/>
              <a:t>&amp;</a:t>
            </a:r>
            <a:r>
              <a:rPr lang="zh-CN" altLang="en-US" dirty="0"/>
              <a:t> </a:t>
            </a:r>
            <a:r>
              <a:rPr lang="en-US" altLang="zh-CN" dirty="0"/>
              <a:t>Further</a:t>
            </a:r>
            <a:r>
              <a:rPr lang="zh-CN" altLang="en-US" dirty="0"/>
              <a:t> </a:t>
            </a:r>
            <a:r>
              <a:rPr lang="en-US" altLang="zh-CN" dirty="0"/>
              <a:t>Research</a:t>
            </a:r>
            <a:endParaRPr lang="zh-CN" altLang="en-US" dirty="0"/>
          </a:p>
        </p:txBody>
      </p:sp>
      <p:sp>
        <p:nvSpPr>
          <p:cNvPr id="4" name="文本框 3">
            <a:extLst>
              <a:ext uri="{FF2B5EF4-FFF2-40B4-BE49-F238E27FC236}">
                <a16:creationId xmlns:a16="http://schemas.microsoft.com/office/drawing/2014/main" id="{F80FFA6C-70F3-F141-891F-60D2220A0CBC}"/>
              </a:ext>
            </a:extLst>
          </p:cNvPr>
          <p:cNvSpPr txBox="1"/>
          <p:nvPr/>
        </p:nvSpPr>
        <p:spPr>
          <a:xfrm>
            <a:off x="684197" y="1332193"/>
            <a:ext cx="11124944" cy="294817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Arial" panose="020B0604020202020204" pitchFamily="34" charset="0"/>
              </a:rPr>
              <a:t>Calculation results are highly comparable with experiment results and configuration assignment of chiral molecules can be achieved</a:t>
            </a:r>
          </a:p>
          <a:p>
            <a:pPr marL="285750" indent="-285750">
              <a:lnSpc>
                <a:spcPct val="150000"/>
              </a:lnSpc>
              <a:buFont typeface="Arial" panose="020B0604020202020204" pitchFamily="34" charset="0"/>
              <a:buChar char="•"/>
            </a:pPr>
            <a:r>
              <a:rPr kumimoji="1" lang="en-US" altLang="zh-CN" dirty="0">
                <a:latin typeface="Arial" panose="020B0604020202020204" pitchFamily="34" charset="0"/>
              </a:rPr>
              <a:t>Calculation results are consistent and the overall computation speed is satisfying</a:t>
            </a:r>
          </a:p>
          <a:p>
            <a:pPr marL="285750" indent="-285750">
              <a:lnSpc>
                <a:spcPct val="150000"/>
              </a:lnSpc>
              <a:buFont typeface="Arial" panose="020B0604020202020204" pitchFamily="34" charset="0"/>
              <a:buChar char="•"/>
            </a:pPr>
            <a:r>
              <a:rPr kumimoji="1" lang="en-US" altLang="zh-CN" dirty="0">
                <a:latin typeface="Arial" panose="020B0604020202020204" pitchFamily="34" charset="0"/>
              </a:rPr>
              <a:t>Solvation</a:t>
            </a:r>
            <a:r>
              <a:rPr kumimoji="1" lang="zh-CN" altLang="en-US" dirty="0">
                <a:latin typeface="Arial" panose="020B0604020202020204" pitchFamily="34" charset="0"/>
              </a:rPr>
              <a:t> </a:t>
            </a:r>
            <a:r>
              <a:rPr kumimoji="1" lang="en-US" altLang="zh-CN" dirty="0">
                <a:latin typeface="Arial" panose="020B0604020202020204" pitchFamily="34" charset="0"/>
              </a:rPr>
              <a:t>effects</a:t>
            </a:r>
            <a:r>
              <a:rPr kumimoji="1" lang="zh-CN" altLang="en-US" dirty="0">
                <a:latin typeface="Arial" panose="020B0604020202020204" pitchFamily="34" charset="0"/>
              </a:rPr>
              <a:t> </a:t>
            </a:r>
            <a:r>
              <a:rPr kumimoji="1" lang="en-US" altLang="zh-CN" dirty="0">
                <a:latin typeface="Arial" panose="020B0604020202020204" pitchFamily="34" charset="0"/>
              </a:rPr>
              <a:t>to</a:t>
            </a:r>
            <a:r>
              <a:rPr kumimoji="1" lang="zh-CN" altLang="en-US" dirty="0">
                <a:latin typeface="Arial" panose="020B0604020202020204" pitchFamily="34" charset="0"/>
              </a:rPr>
              <a:t> </a:t>
            </a:r>
            <a:r>
              <a:rPr kumimoji="1" lang="en-US" altLang="zh-CN" dirty="0">
                <a:latin typeface="Arial" panose="020B0604020202020204" pitchFamily="34" charset="0"/>
              </a:rPr>
              <a:t>some</a:t>
            </a:r>
            <a:r>
              <a:rPr kumimoji="1" lang="zh-CN" altLang="en-US" dirty="0">
                <a:latin typeface="Arial" panose="020B0604020202020204" pitchFamily="34" charset="0"/>
              </a:rPr>
              <a:t> </a:t>
            </a:r>
            <a:r>
              <a:rPr kumimoji="1" lang="en-US" altLang="zh-CN" dirty="0">
                <a:latin typeface="Arial" panose="020B0604020202020204" pitchFamily="34" charset="0"/>
              </a:rPr>
              <a:t>extent</a:t>
            </a:r>
            <a:r>
              <a:rPr kumimoji="1" lang="zh-CN" altLang="en-US" dirty="0">
                <a:latin typeface="Arial" panose="020B0604020202020204" pitchFamily="34" charset="0"/>
              </a:rPr>
              <a:t> </a:t>
            </a:r>
            <a:r>
              <a:rPr kumimoji="1" lang="en-US" altLang="zh-CN" dirty="0">
                <a:latin typeface="Arial" panose="020B0604020202020204" pitchFamily="34" charset="0"/>
              </a:rPr>
              <a:t>leads</a:t>
            </a:r>
            <a:r>
              <a:rPr kumimoji="1" lang="zh-CN" altLang="en-US" dirty="0">
                <a:latin typeface="Arial" panose="020B0604020202020204" pitchFamily="34" charset="0"/>
              </a:rPr>
              <a:t> </a:t>
            </a:r>
            <a:r>
              <a:rPr kumimoji="1" lang="en-US" altLang="zh-CN" dirty="0">
                <a:latin typeface="Arial" panose="020B0604020202020204" pitchFamily="34" charset="0"/>
              </a:rPr>
              <a:t>to</a:t>
            </a:r>
            <a:r>
              <a:rPr kumimoji="1" lang="zh-CN" altLang="en-US" dirty="0">
                <a:latin typeface="Arial" panose="020B0604020202020204" pitchFamily="34" charset="0"/>
              </a:rPr>
              <a:t> </a:t>
            </a:r>
            <a:r>
              <a:rPr kumimoji="1" lang="en-US" altLang="zh-CN" dirty="0">
                <a:latin typeface="Arial" panose="020B0604020202020204" pitchFamily="34" charset="0"/>
              </a:rPr>
              <a:t>the</a:t>
            </a:r>
            <a:r>
              <a:rPr kumimoji="1" lang="zh-CN" altLang="en-US" dirty="0">
                <a:latin typeface="Arial" panose="020B0604020202020204" pitchFamily="34" charset="0"/>
              </a:rPr>
              <a:t> </a:t>
            </a:r>
            <a:r>
              <a:rPr kumimoji="1" lang="en-US" altLang="zh-CN" dirty="0">
                <a:latin typeface="Arial" panose="020B0604020202020204" pitchFamily="34" charset="0"/>
              </a:rPr>
              <a:t>gaps</a:t>
            </a:r>
            <a:r>
              <a:rPr kumimoji="1" lang="zh-CN" altLang="en-US" dirty="0">
                <a:latin typeface="Arial" panose="020B0604020202020204" pitchFamily="34" charset="0"/>
              </a:rPr>
              <a:t> </a:t>
            </a:r>
            <a:r>
              <a:rPr kumimoji="1" lang="en-US" altLang="zh-CN" dirty="0">
                <a:latin typeface="Arial" panose="020B0604020202020204" pitchFamily="34" charset="0"/>
              </a:rPr>
              <a:t>between</a:t>
            </a:r>
            <a:r>
              <a:rPr kumimoji="1" lang="zh-CN" altLang="en-US" dirty="0">
                <a:latin typeface="Arial" panose="020B0604020202020204" pitchFamily="34" charset="0"/>
              </a:rPr>
              <a:t> </a:t>
            </a:r>
            <a:r>
              <a:rPr kumimoji="1" lang="en-US" altLang="zh-CN" dirty="0">
                <a:latin typeface="Arial" panose="020B0604020202020204" pitchFamily="34" charset="0"/>
              </a:rPr>
              <a:t>theoretical</a:t>
            </a:r>
            <a:r>
              <a:rPr kumimoji="1" lang="zh-CN" altLang="en-US" dirty="0">
                <a:latin typeface="Arial" panose="020B0604020202020204" pitchFamily="34" charset="0"/>
              </a:rPr>
              <a:t> </a:t>
            </a:r>
            <a:r>
              <a:rPr kumimoji="1" lang="en-US" altLang="zh-CN" dirty="0">
                <a:latin typeface="Arial" panose="020B0604020202020204" pitchFamily="34" charset="0"/>
              </a:rPr>
              <a:t>and</a:t>
            </a:r>
            <a:r>
              <a:rPr kumimoji="1" lang="zh-CN" altLang="en-US" dirty="0">
                <a:latin typeface="Arial" panose="020B0604020202020204" pitchFamily="34" charset="0"/>
              </a:rPr>
              <a:t> </a:t>
            </a:r>
            <a:r>
              <a:rPr kumimoji="1" lang="en-US" altLang="zh-CN" dirty="0">
                <a:latin typeface="Arial" panose="020B0604020202020204" pitchFamily="34" charset="0"/>
              </a:rPr>
              <a:t>experimental</a:t>
            </a:r>
            <a:r>
              <a:rPr kumimoji="1" lang="zh-CN" altLang="en-US" dirty="0">
                <a:latin typeface="Arial" panose="020B0604020202020204" pitchFamily="34" charset="0"/>
              </a:rPr>
              <a:t> </a:t>
            </a:r>
            <a:r>
              <a:rPr kumimoji="1" lang="en-US" altLang="zh-CN" dirty="0">
                <a:latin typeface="Arial" panose="020B0604020202020204" pitchFamily="34" charset="0"/>
              </a:rPr>
              <a:t>results</a:t>
            </a:r>
          </a:p>
          <a:p>
            <a:pPr marL="285750" indent="-285750">
              <a:lnSpc>
                <a:spcPct val="150000"/>
              </a:lnSpc>
              <a:buFont typeface="Arial" panose="020B0604020202020204" pitchFamily="34" charset="0"/>
              <a:buChar char="•"/>
            </a:pPr>
            <a:r>
              <a:rPr kumimoji="1" lang="en-US" altLang="zh-CN" dirty="0">
                <a:latin typeface="Arial" panose="020B0604020202020204" pitchFamily="34" charset="0"/>
              </a:rPr>
              <a:t>Non-hybrid</a:t>
            </a:r>
            <a:r>
              <a:rPr kumimoji="1" lang="zh-CN" altLang="en-US" dirty="0">
                <a:latin typeface="Arial" panose="020B0604020202020204" pitchFamily="34" charset="0"/>
              </a:rPr>
              <a:t> </a:t>
            </a:r>
            <a:r>
              <a:rPr kumimoji="1" lang="en-US" altLang="zh-CN" dirty="0">
                <a:latin typeface="Arial" panose="020B0604020202020204" pitchFamily="34" charset="0"/>
              </a:rPr>
              <a:t>functional</a:t>
            </a:r>
            <a:r>
              <a:rPr kumimoji="1" lang="zh-CN" altLang="en-US" dirty="0">
                <a:latin typeface="Arial" panose="020B0604020202020204" pitchFamily="34" charset="0"/>
              </a:rPr>
              <a:t> </a:t>
            </a:r>
            <a:r>
              <a:rPr kumimoji="1" lang="en-US" altLang="zh-CN" dirty="0">
                <a:latin typeface="Arial" panose="020B0604020202020204" pitchFamily="34" charset="0"/>
              </a:rPr>
              <a:t>may</a:t>
            </a:r>
            <a:r>
              <a:rPr kumimoji="1" lang="zh-CN" altLang="en-US" dirty="0">
                <a:latin typeface="Arial" panose="020B0604020202020204" pitchFamily="34" charset="0"/>
              </a:rPr>
              <a:t> </a:t>
            </a:r>
            <a:r>
              <a:rPr kumimoji="1" lang="en-US" altLang="zh-CN" dirty="0">
                <a:latin typeface="Arial" panose="020B0604020202020204" pitchFamily="34" charset="0"/>
              </a:rPr>
              <a:t>systematically</a:t>
            </a:r>
            <a:r>
              <a:rPr kumimoji="1" lang="zh-CN" altLang="en-US" dirty="0">
                <a:latin typeface="Arial" panose="020B0604020202020204" pitchFamily="34" charset="0"/>
              </a:rPr>
              <a:t> </a:t>
            </a:r>
            <a:r>
              <a:rPr kumimoji="1" lang="en-US" altLang="zh-CN" dirty="0">
                <a:latin typeface="Arial" panose="020B0604020202020204" pitchFamily="34" charset="0"/>
              </a:rPr>
              <a:t>underestimate</a:t>
            </a:r>
            <a:r>
              <a:rPr kumimoji="1" lang="zh-CN" altLang="en-US" dirty="0">
                <a:latin typeface="Arial" panose="020B0604020202020204" pitchFamily="34" charset="0"/>
              </a:rPr>
              <a:t> </a:t>
            </a:r>
            <a:r>
              <a:rPr kumimoji="1" lang="en-US" altLang="zh-CN" dirty="0">
                <a:latin typeface="Arial" panose="020B0604020202020204" pitchFamily="34" charset="0"/>
              </a:rPr>
              <a:t>excitation</a:t>
            </a:r>
            <a:r>
              <a:rPr kumimoji="1" lang="zh-CN" altLang="en-US" dirty="0">
                <a:latin typeface="Arial" panose="020B0604020202020204" pitchFamily="34" charset="0"/>
              </a:rPr>
              <a:t> </a:t>
            </a:r>
            <a:r>
              <a:rPr kumimoji="1" lang="en-US" altLang="zh-CN" dirty="0">
                <a:latin typeface="Arial" panose="020B0604020202020204" pitchFamily="34" charset="0"/>
              </a:rPr>
              <a:t>energies</a:t>
            </a:r>
            <a:r>
              <a:rPr kumimoji="1" lang="zh-CN" altLang="en-US" dirty="0">
                <a:latin typeface="Arial" panose="020B0604020202020204" pitchFamily="34" charset="0"/>
              </a:rPr>
              <a:t> </a:t>
            </a:r>
            <a:r>
              <a:rPr kumimoji="1" lang="en-US" altLang="zh-CN" dirty="0">
                <a:latin typeface="Arial" panose="020B0604020202020204" pitchFamily="34" charset="0"/>
              </a:rPr>
              <a:t>and</a:t>
            </a:r>
            <a:r>
              <a:rPr kumimoji="1" lang="zh-CN" altLang="en-US" dirty="0">
                <a:latin typeface="Arial" panose="020B0604020202020204" pitchFamily="34" charset="0"/>
              </a:rPr>
              <a:t> </a:t>
            </a:r>
            <a:r>
              <a:rPr kumimoji="1" lang="en-US" altLang="zh-CN" dirty="0">
                <a:latin typeface="Arial" panose="020B0604020202020204" pitchFamily="34" charset="0"/>
              </a:rPr>
              <a:t>lead</a:t>
            </a:r>
            <a:r>
              <a:rPr kumimoji="1" lang="zh-CN" altLang="en-US" dirty="0">
                <a:latin typeface="Arial" panose="020B0604020202020204" pitchFamily="34" charset="0"/>
              </a:rPr>
              <a:t> </a:t>
            </a:r>
            <a:r>
              <a:rPr kumimoji="1" lang="en-US" altLang="zh-CN" dirty="0">
                <a:latin typeface="Arial" panose="020B0604020202020204" pitchFamily="34" charset="0"/>
              </a:rPr>
              <a:t>to</a:t>
            </a:r>
            <a:r>
              <a:rPr kumimoji="1" lang="zh-CN" altLang="en-US" dirty="0">
                <a:latin typeface="Arial" panose="020B0604020202020204" pitchFamily="34" charset="0"/>
              </a:rPr>
              <a:t> </a:t>
            </a:r>
            <a:r>
              <a:rPr kumimoji="1" lang="en-US" altLang="zh-CN" dirty="0">
                <a:latin typeface="Arial" panose="020B0604020202020204" pitchFamily="34" charset="0"/>
              </a:rPr>
              <a:t>the</a:t>
            </a:r>
            <a:r>
              <a:rPr kumimoji="1" lang="zh-CN" altLang="en-US" dirty="0">
                <a:latin typeface="Arial" panose="020B0604020202020204" pitchFamily="34" charset="0"/>
              </a:rPr>
              <a:t> </a:t>
            </a:r>
            <a:r>
              <a:rPr kumimoji="1" lang="en-US" altLang="zh-CN" dirty="0">
                <a:latin typeface="Arial" panose="020B0604020202020204" pitchFamily="34" charset="0"/>
              </a:rPr>
              <a:t>red</a:t>
            </a:r>
            <a:r>
              <a:rPr kumimoji="1" lang="zh-CN" altLang="en-US" dirty="0">
                <a:latin typeface="Arial" panose="020B0604020202020204" pitchFamily="34" charset="0"/>
              </a:rPr>
              <a:t> </a:t>
            </a:r>
            <a:r>
              <a:rPr kumimoji="1" lang="en-US" altLang="zh-CN" dirty="0">
                <a:latin typeface="Arial" panose="020B0604020202020204" pitchFamily="34" charset="0"/>
              </a:rPr>
              <a:t>shift</a:t>
            </a:r>
            <a:r>
              <a:rPr kumimoji="1" lang="zh-CN" altLang="en-US" dirty="0">
                <a:latin typeface="Arial" panose="020B0604020202020204" pitchFamily="34" charset="0"/>
              </a:rPr>
              <a:t> </a:t>
            </a:r>
            <a:r>
              <a:rPr kumimoji="1" lang="en-US" altLang="zh-CN" dirty="0">
                <a:latin typeface="Arial" panose="020B0604020202020204" pitchFamily="34" charset="0"/>
              </a:rPr>
              <a:t>of</a:t>
            </a:r>
            <a:r>
              <a:rPr kumimoji="1" lang="zh-CN" altLang="en-US" dirty="0">
                <a:latin typeface="Arial" panose="020B0604020202020204" pitchFamily="34" charset="0"/>
              </a:rPr>
              <a:t> </a:t>
            </a:r>
            <a:r>
              <a:rPr kumimoji="1" lang="en-US" altLang="zh-CN" dirty="0">
                <a:latin typeface="Arial" panose="020B0604020202020204" pitchFamily="34" charset="0"/>
              </a:rPr>
              <a:t>ECD</a:t>
            </a:r>
            <a:r>
              <a:rPr kumimoji="1" lang="zh-CN" altLang="en-US" dirty="0">
                <a:latin typeface="Arial" panose="020B0604020202020204" pitchFamily="34" charset="0"/>
              </a:rPr>
              <a:t> </a:t>
            </a:r>
            <a:r>
              <a:rPr kumimoji="1" lang="en-US" altLang="zh-CN" dirty="0">
                <a:latin typeface="Arial" panose="020B0604020202020204" pitchFamily="34" charset="0"/>
              </a:rPr>
              <a:t>curves</a:t>
            </a:r>
          </a:p>
          <a:p>
            <a:pPr marL="285750" indent="-285750">
              <a:lnSpc>
                <a:spcPct val="150000"/>
              </a:lnSpc>
              <a:buFont typeface="Arial" panose="020B0604020202020204" pitchFamily="34" charset="0"/>
              <a:buChar char="•"/>
            </a:pPr>
            <a:endParaRPr kumimoji="1" lang="en-US" altLang="zh-CN" dirty="0">
              <a:latin typeface="Arial" panose="020B0604020202020204" pitchFamily="34" charset="0"/>
            </a:endParaRPr>
          </a:p>
        </p:txBody>
      </p:sp>
      <p:sp>
        <p:nvSpPr>
          <p:cNvPr id="5" name="文本框 4">
            <a:extLst>
              <a:ext uri="{FF2B5EF4-FFF2-40B4-BE49-F238E27FC236}">
                <a16:creationId xmlns:a16="http://schemas.microsoft.com/office/drawing/2014/main" id="{66E433C5-94A8-AD49-A6BB-79486D471077}"/>
              </a:ext>
            </a:extLst>
          </p:cNvPr>
          <p:cNvSpPr txBox="1"/>
          <p:nvPr/>
        </p:nvSpPr>
        <p:spPr>
          <a:xfrm>
            <a:off x="405415" y="980490"/>
            <a:ext cx="8332481" cy="400110"/>
          </a:xfrm>
          <a:prstGeom prst="rect">
            <a:avLst/>
          </a:prstGeom>
          <a:noFill/>
        </p:spPr>
        <p:txBody>
          <a:bodyPr wrap="square">
            <a:spAutoFit/>
          </a:bodyPr>
          <a:lstStyle/>
          <a:p>
            <a:r>
              <a:rPr lang="en-US" altLang="zh-CN" sz="2000" b="1" dirty="0">
                <a:solidFill>
                  <a:srgbClr val="424242"/>
                </a:solidFill>
                <a:latin typeface="PingFang SC"/>
              </a:rPr>
              <a:t>Conclusion:</a:t>
            </a:r>
          </a:p>
        </p:txBody>
      </p:sp>
      <p:sp>
        <p:nvSpPr>
          <p:cNvPr id="6" name="文本框 5">
            <a:extLst>
              <a:ext uri="{FF2B5EF4-FFF2-40B4-BE49-F238E27FC236}">
                <a16:creationId xmlns:a16="http://schemas.microsoft.com/office/drawing/2014/main" id="{25AC03D5-3433-9149-9154-018FE2E2BA65}"/>
              </a:ext>
            </a:extLst>
          </p:cNvPr>
          <p:cNvSpPr txBox="1"/>
          <p:nvPr/>
        </p:nvSpPr>
        <p:spPr>
          <a:xfrm>
            <a:off x="405415" y="4155240"/>
            <a:ext cx="8332481" cy="400110"/>
          </a:xfrm>
          <a:prstGeom prst="rect">
            <a:avLst/>
          </a:prstGeom>
          <a:noFill/>
        </p:spPr>
        <p:txBody>
          <a:bodyPr wrap="square">
            <a:spAutoFit/>
          </a:bodyPr>
          <a:lstStyle/>
          <a:p>
            <a:r>
              <a:rPr lang="en-US" altLang="zh-CN" sz="2000" b="1" dirty="0">
                <a:solidFill>
                  <a:srgbClr val="424242"/>
                </a:solidFill>
                <a:latin typeface="PingFang SC"/>
              </a:rPr>
              <a:t>Further</a:t>
            </a:r>
            <a:r>
              <a:rPr lang="zh-CN" altLang="en-US" sz="2000" b="1" dirty="0">
                <a:solidFill>
                  <a:srgbClr val="424242"/>
                </a:solidFill>
                <a:latin typeface="PingFang SC"/>
              </a:rPr>
              <a:t> </a:t>
            </a:r>
            <a:r>
              <a:rPr lang="en-US" altLang="zh-CN" sz="2000" b="1" dirty="0">
                <a:solidFill>
                  <a:srgbClr val="424242"/>
                </a:solidFill>
                <a:latin typeface="PingFang SC"/>
              </a:rPr>
              <a:t>Research:</a:t>
            </a:r>
          </a:p>
        </p:txBody>
      </p:sp>
      <p:sp>
        <p:nvSpPr>
          <p:cNvPr id="7" name="文本框 6">
            <a:extLst>
              <a:ext uri="{FF2B5EF4-FFF2-40B4-BE49-F238E27FC236}">
                <a16:creationId xmlns:a16="http://schemas.microsoft.com/office/drawing/2014/main" id="{19B419C7-C841-EF45-9475-0E407022797F}"/>
              </a:ext>
            </a:extLst>
          </p:cNvPr>
          <p:cNvSpPr txBox="1"/>
          <p:nvPr/>
        </p:nvSpPr>
        <p:spPr>
          <a:xfrm>
            <a:off x="684197" y="4432686"/>
            <a:ext cx="11124944" cy="211474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Arial" panose="020B0604020202020204" pitchFamily="34" charset="0"/>
              </a:rPr>
              <a:t>Comprehensively</a:t>
            </a:r>
            <a:r>
              <a:rPr kumimoji="1" lang="zh-CN" altLang="en-US" dirty="0">
                <a:latin typeface="Arial" panose="020B0604020202020204" pitchFamily="34" charset="0"/>
              </a:rPr>
              <a:t> </a:t>
            </a:r>
            <a:r>
              <a:rPr kumimoji="1" lang="en-US" altLang="zh-CN" dirty="0">
                <a:latin typeface="Arial" panose="020B0604020202020204" pitchFamily="34" charset="0"/>
              </a:rPr>
              <a:t>consider</a:t>
            </a:r>
            <a:r>
              <a:rPr kumimoji="1" lang="zh-CN" altLang="en-US" dirty="0">
                <a:latin typeface="Arial" panose="020B0604020202020204" pitchFamily="34" charset="0"/>
              </a:rPr>
              <a:t> </a:t>
            </a:r>
            <a:r>
              <a:rPr kumimoji="1" lang="en-US" altLang="zh-CN" dirty="0">
                <a:latin typeface="Arial" panose="020B0604020202020204" pitchFamily="34" charset="0"/>
              </a:rPr>
              <a:t>solvation</a:t>
            </a:r>
            <a:r>
              <a:rPr kumimoji="1" lang="zh-CN" altLang="en-US" dirty="0">
                <a:latin typeface="Arial" panose="020B0604020202020204" pitchFamily="34" charset="0"/>
              </a:rPr>
              <a:t> </a:t>
            </a:r>
            <a:r>
              <a:rPr kumimoji="1" lang="en-US" altLang="zh-CN" dirty="0">
                <a:latin typeface="Arial" panose="020B0604020202020204" pitchFamily="34" charset="0"/>
              </a:rPr>
              <a:t>effects</a:t>
            </a:r>
            <a:r>
              <a:rPr kumimoji="1" lang="zh-CN" altLang="en-US" dirty="0">
                <a:latin typeface="Arial" panose="020B0604020202020204" pitchFamily="34" charset="0"/>
              </a:rPr>
              <a:t> </a:t>
            </a:r>
            <a:r>
              <a:rPr kumimoji="1" lang="en-US" altLang="zh-CN" dirty="0">
                <a:latin typeface="Arial" panose="020B0604020202020204" pitchFamily="34" charset="0"/>
              </a:rPr>
              <a:t>with</a:t>
            </a:r>
            <a:r>
              <a:rPr kumimoji="1" lang="zh-CN" altLang="en-US" dirty="0">
                <a:latin typeface="Arial" panose="020B0604020202020204" pitchFamily="34" charset="0"/>
              </a:rPr>
              <a:t> </a:t>
            </a:r>
            <a:r>
              <a:rPr kumimoji="1" lang="en-US" altLang="zh-CN" dirty="0">
                <a:latin typeface="Arial" panose="020B0604020202020204" pitchFamily="34" charset="0"/>
              </a:rPr>
              <a:t>the</a:t>
            </a:r>
            <a:r>
              <a:rPr kumimoji="1" lang="zh-CN" altLang="en-US" dirty="0">
                <a:latin typeface="Arial" panose="020B0604020202020204" pitchFamily="34" charset="0"/>
              </a:rPr>
              <a:t> </a:t>
            </a:r>
            <a:r>
              <a:rPr kumimoji="1" lang="en-US" altLang="zh-CN" dirty="0">
                <a:latin typeface="Arial" panose="020B0604020202020204" pitchFamily="34" charset="0"/>
              </a:rPr>
              <a:t>least</a:t>
            </a:r>
            <a:r>
              <a:rPr kumimoji="1" lang="zh-CN" altLang="en-US" dirty="0">
                <a:latin typeface="Arial" panose="020B0604020202020204" pitchFamily="34" charset="0"/>
              </a:rPr>
              <a:t> </a:t>
            </a:r>
            <a:r>
              <a:rPr kumimoji="1" lang="en-US" altLang="zh-CN" dirty="0">
                <a:latin typeface="Arial" panose="020B0604020202020204" pitchFamily="34" charset="0"/>
              </a:rPr>
              <a:t>increase</a:t>
            </a:r>
            <a:r>
              <a:rPr kumimoji="1" lang="zh-CN" altLang="en-US" dirty="0">
                <a:latin typeface="Arial" panose="020B0604020202020204" pitchFamily="34" charset="0"/>
              </a:rPr>
              <a:t> </a:t>
            </a:r>
            <a:r>
              <a:rPr kumimoji="1" lang="en-US" altLang="zh-CN" dirty="0">
                <a:latin typeface="Arial" panose="020B0604020202020204" pitchFamily="34" charset="0"/>
              </a:rPr>
              <a:t>in</a:t>
            </a:r>
            <a:r>
              <a:rPr kumimoji="1" lang="zh-CN" altLang="en-US" dirty="0">
                <a:latin typeface="Arial" panose="020B0604020202020204" pitchFamily="34" charset="0"/>
              </a:rPr>
              <a:t> </a:t>
            </a:r>
            <a:r>
              <a:rPr kumimoji="1" lang="en-US" altLang="zh-CN" dirty="0">
                <a:latin typeface="Arial" panose="020B0604020202020204" pitchFamily="34" charset="0"/>
              </a:rPr>
              <a:t>calculation</a:t>
            </a:r>
            <a:r>
              <a:rPr kumimoji="1" lang="zh-CN" altLang="en-US" dirty="0">
                <a:latin typeface="Arial" panose="020B0604020202020204" pitchFamily="34" charset="0"/>
              </a:rPr>
              <a:t> </a:t>
            </a:r>
            <a:r>
              <a:rPr kumimoji="1" lang="en-US" altLang="zh-CN" dirty="0">
                <a:latin typeface="Arial" panose="020B0604020202020204" pitchFamily="34" charset="0"/>
              </a:rPr>
              <a:t>costs</a:t>
            </a:r>
          </a:p>
          <a:p>
            <a:pPr marL="285750" indent="-285750">
              <a:lnSpc>
                <a:spcPct val="150000"/>
              </a:lnSpc>
              <a:buFont typeface="Arial" panose="020B0604020202020204" pitchFamily="34" charset="0"/>
              <a:buChar char="•"/>
            </a:pPr>
            <a:r>
              <a:rPr kumimoji="1" lang="en-US" altLang="zh-CN" dirty="0">
                <a:latin typeface="Arial" panose="020B0604020202020204" pitchFamily="34" charset="0"/>
              </a:rPr>
              <a:t>Study</a:t>
            </a:r>
            <a:r>
              <a:rPr kumimoji="1" lang="zh-CN" altLang="en-US" dirty="0">
                <a:latin typeface="Arial" panose="020B0604020202020204" pitchFamily="34" charset="0"/>
              </a:rPr>
              <a:t> </a:t>
            </a:r>
            <a:r>
              <a:rPr kumimoji="1" lang="en-US" altLang="zh-CN" dirty="0">
                <a:latin typeface="Arial" panose="020B0604020202020204" pitchFamily="34" charset="0"/>
              </a:rPr>
              <a:t>the</a:t>
            </a:r>
            <a:r>
              <a:rPr kumimoji="1" lang="zh-CN" altLang="en-US" dirty="0">
                <a:latin typeface="Arial" panose="020B0604020202020204" pitchFamily="34" charset="0"/>
              </a:rPr>
              <a:t> </a:t>
            </a:r>
            <a:r>
              <a:rPr kumimoji="1" lang="en-US" altLang="zh-CN" dirty="0">
                <a:latin typeface="Arial" panose="020B0604020202020204" pitchFamily="34" charset="0"/>
              </a:rPr>
              <a:t>dependence</a:t>
            </a:r>
            <a:r>
              <a:rPr kumimoji="1" lang="zh-CN" altLang="en-US" dirty="0">
                <a:latin typeface="Arial" panose="020B0604020202020204" pitchFamily="34" charset="0"/>
              </a:rPr>
              <a:t> </a:t>
            </a:r>
            <a:r>
              <a:rPr kumimoji="1" lang="en-US" altLang="zh-CN" dirty="0">
                <a:latin typeface="Arial" panose="020B0604020202020204" pitchFamily="34" charset="0"/>
              </a:rPr>
              <a:t>of</a:t>
            </a:r>
            <a:r>
              <a:rPr kumimoji="1" lang="zh-CN" altLang="en-US" dirty="0">
                <a:latin typeface="Arial" panose="020B0604020202020204" pitchFamily="34" charset="0"/>
              </a:rPr>
              <a:t> </a:t>
            </a:r>
            <a:r>
              <a:rPr kumimoji="1" lang="en-US" altLang="zh-CN" dirty="0">
                <a:latin typeface="Arial" panose="020B0604020202020204" pitchFamily="34" charset="0"/>
              </a:rPr>
              <a:t>response</a:t>
            </a:r>
            <a:r>
              <a:rPr kumimoji="1" lang="zh-CN" altLang="en-US" dirty="0">
                <a:latin typeface="Arial" panose="020B0604020202020204" pitchFamily="34" charset="0"/>
              </a:rPr>
              <a:t> </a:t>
            </a:r>
            <a:r>
              <a:rPr kumimoji="1" lang="en-US" altLang="zh-CN" dirty="0">
                <a:latin typeface="Arial" panose="020B0604020202020204" pitchFamily="34" charset="0"/>
              </a:rPr>
              <a:t>upon</a:t>
            </a:r>
            <a:r>
              <a:rPr kumimoji="1" lang="zh-CN" altLang="en-US" dirty="0">
                <a:latin typeface="Arial" panose="020B0604020202020204" pitchFamily="34" charset="0"/>
              </a:rPr>
              <a:t> </a:t>
            </a:r>
            <a:r>
              <a:rPr kumimoji="1" lang="en-US" altLang="zh-CN" dirty="0">
                <a:latin typeface="Arial" panose="020B0604020202020204" pitchFamily="34" charset="0"/>
              </a:rPr>
              <a:t>origin</a:t>
            </a:r>
            <a:r>
              <a:rPr kumimoji="1" lang="zh-CN" altLang="en-US" dirty="0">
                <a:latin typeface="Arial" panose="020B0604020202020204" pitchFamily="34" charset="0"/>
              </a:rPr>
              <a:t> </a:t>
            </a:r>
            <a:r>
              <a:rPr kumimoji="1" lang="en-US" altLang="zh-CN" dirty="0">
                <a:latin typeface="Arial" panose="020B0604020202020204" pitchFamily="34" charset="0"/>
              </a:rPr>
              <a:t>position</a:t>
            </a:r>
            <a:r>
              <a:rPr kumimoji="1" lang="zh-CN" altLang="en-US" dirty="0">
                <a:latin typeface="Arial" panose="020B0604020202020204" pitchFamily="34" charset="0"/>
              </a:rPr>
              <a:t> </a:t>
            </a:r>
            <a:r>
              <a:rPr kumimoji="1" lang="en-US" altLang="zh-CN" dirty="0">
                <a:latin typeface="Arial" panose="020B0604020202020204" pitchFamily="34" charset="0"/>
              </a:rPr>
              <a:t>in</a:t>
            </a:r>
            <a:r>
              <a:rPr kumimoji="1" lang="zh-CN" altLang="en-US" dirty="0">
                <a:latin typeface="Arial" panose="020B0604020202020204" pitchFamily="34" charset="0"/>
              </a:rPr>
              <a:t> </a:t>
            </a:r>
            <a:r>
              <a:rPr kumimoji="1" lang="en-US" altLang="zh-CN" dirty="0">
                <a:latin typeface="Arial" panose="020B0604020202020204" pitchFamily="34" charset="0"/>
              </a:rPr>
              <a:t>length</a:t>
            </a:r>
            <a:r>
              <a:rPr kumimoji="1" lang="zh-CN" altLang="en-US" dirty="0">
                <a:latin typeface="Arial" panose="020B0604020202020204" pitchFamily="34" charset="0"/>
              </a:rPr>
              <a:t> </a:t>
            </a:r>
            <a:r>
              <a:rPr kumimoji="1" lang="en-US" altLang="zh-CN" dirty="0">
                <a:latin typeface="Arial" panose="020B0604020202020204" pitchFamily="34" charset="0"/>
              </a:rPr>
              <a:t>gauge</a:t>
            </a:r>
            <a:r>
              <a:rPr kumimoji="1" lang="zh-CN" altLang="en-US" dirty="0">
                <a:latin typeface="Arial" panose="020B0604020202020204" pitchFamily="34" charset="0"/>
              </a:rPr>
              <a:t> </a:t>
            </a:r>
            <a:r>
              <a:rPr kumimoji="1" lang="en-US" altLang="zh-CN" dirty="0">
                <a:latin typeface="Arial" panose="020B0604020202020204" pitchFamily="34" charset="0"/>
              </a:rPr>
              <a:t>/</a:t>
            </a:r>
            <a:r>
              <a:rPr kumimoji="1" lang="zh-CN" altLang="en-US" dirty="0">
                <a:latin typeface="Arial" panose="020B0604020202020204" pitchFamily="34" charset="0"/>
              </a:rPr>
              <a:t> </a:t>
            </a:r>
            <a:r>
              <a:rPr kumimoji="1" lang="en-US" altLang="zh-CN" dirty="0">
                <a:latin typeface="Arial" panose="020B0604020202020204" pitchFamily="34" charset="0"/>
              </a:rPr>
              <a:t>develop</a:t>
            </a:r>
            <a:r>
              <a:rPr kumimoji="1" lang="zh-CN" altLang="en-US" dirty="0">
                <a:latin typeface="Arial" panose="020B0604020202020204" pitchFamily="34" charset="0"/>
              </a:rPr>
              <a:t> </a:t>
            </a:r>
            <a:r>
              <a:rPr kumimoji="1" lang="en-US" altLang="zh-CN" dirty="0">
                <a:latin typeface="Arial" panose="020B0604020202020204" pitchFamily="34" charset="0"/>
              </a:rPr>
              <a:t>a</a:t>
            </a:r>
            <a:r>
              <a:rPr kumimoji="1" lang="zh-CN" altLang="en-US" dirty="0">
                <a:latin typeface="Arial" panose="020B0604020202020204" pitchFamily="34" charset="0"/>
              </a:rPr>
              <a:t> </a:t>
            </a:r>
            <a:r>
              <a:rPr kumimoji="1" lang="en-US" altLang="zh-CN" dirty="0">
                <a:latin typeface="Arial" panose="020B0604020202020204" pitchFamily="34" charset="0"/>
              </a:rPr>
              <a:t>method</a:t>
            </a:r>
            <a:r>
              <a:rPr kumimoji="1" lang="zh-CN" altLang="en-US" dirty="0">
                <a:latin typeface="Arial" panose="020B0604020202020204" pitchFamily="34" charset="0"/>
              </a:rPr>
              <a:t> </a:t>
            </a:r>
            <a:r>
              <a:rPr kumimoji="1" lang="en-US" altLang="zh-CN" dirty="0">
                <a:latin typeface="Arial" panose="020B0604020202020204" pitchFamily="34" charset="0"/>
              </a:rPr>
              <a:t>in</a:t>
            </a:r>
            <a:r>
              <a:rPr kumimoji="1" lang="zh-CN" altLang="en-US" dirty="0">
                <a:latin typeface="Arial" panose="020B0604020202020204" pitchFamily="34" charset="0"/>
              </a:rPr>
              <a:t> </a:t>
            </a:r>
            <a:r>
              <a:rPr kumimoji="1" lang="en-US" altLang="zh-CN" dirty="0">
                <a:latin typeface="Arial" panose="020B0604020202020204" pitchFamily="34" charset="0"/>
              </a:rPr>
              <a:t>velocity</a:t>
            </a:r>
            <a:r>
              <a:rPr kumimoji="1" lang="zh-CN" altLang="en-US" dirty="0">
                <a:latin typeface="Arial" panose="020B0604020202020204" pitchFamily="34" charset="0"/>
              </a:rPr>
              <a:t> </a:t>
            </a:r>
            <a:r>
              <a:rPr kumimoji="1" lang="en-US" altLang="zh-CN" dirty="0">
                <a:latin typeface="Arial" panose="020B0604020202020204" pitchFamily="34" charset="0"/>
              </a:rPr>
              <a:t>gauge</a:t>
            </a:r>
          </a:p>
          <a:p>
            <a:pPr>
              <a:lnSpc>
                <a:spcPct val="150000"/>
              </a:lnSpc>
            </a:pPr>
            <a:r>
              <a:rPr kumimoji="1" lang="zh-CN" altLang="en-US" dirty="0">
                <a:latin typeface="Arial" panose="020B0604020202020204" pitchFamily="34" charset="0"/>
              </a:rPr>
              <a:t>     </a:t>
            </a:r>
            <a:endParaRPr kumimoji="1" lang="en-US" altLang="zh-CN" dirty="0">
              <a:latin typeface="Arial" panose="020B0604020202020204" pitchFamily="34" charset="0"/>
            </a:endParaRPr>
          </a:p>
          <a:p>
            <a:pPr marL="285750" indent="-285750">
              <a:lnSpc>
                <a:spcPct val="150000"/>
              </a:lnSpc>
              <a:buFont typeface="Arial" panose="020B0604020202020204" pitchFamily="34" charset="0"/>
              <a:buChar char="•"/>
            </a:pPr>
            <a:endParaRPr kumimoji="1" lang="en-US" altLang="zh-CN" dirty="0">
              <a:latin typeface="Arial" panose="020B0604020202020204" pitchFamily="34" charset="0"/>
            </a:endParaRPr>
          </a:p>
        </p:txBody>
      </p:sp>
      <p:sp>
        <p:nvSpPr>
          <p:cNvPr id="8" name="文本框 7">
            <a:extLst>
              <a:ext uri="{FF2B5EF4-FFF2-40B4-BE49-F238E27FC236}">
                <a16:creationId xmlns:a16="http://schemas.microsoft.com/office/drawing/2014/main" id="{EA1F11C0-8905-0B45-9023-FB9B26CB79E4}"/>
              </a:ext>
            </a:extLst>
          </p:cNvPr>
          <p:cNvSpPr txBox="1"/>
          <p:nvPr/>
        </p:nvSpPr>
        <p:spPr>
          <a:xfrm>
            <a:off x="684197" y="5677049"/>
            <a:ext cx="11124944" cy="462306"/>
          </a:xfrm>
          <a:prstGeom prst="rect">
            <a:avLst/>
          </a:prstGeom>
          <a:noFill/>
        </p:spPr>
        <p:txBody>
          <a:bodyPr wrap="square" rtlCol="0">
            <a:spAutoFit/>
          </a:bodyPr>
          <a:lstStyle/>
          <a:p>
            <a:pPr>
              <a:lnSpc>
                <a:spcPct val="150000"/>
              </a:lnSpc>
            </a:pPr>
            <a:r>
              <a:rPr kumimoji="1" lang="zh-CN" altLang="en-US" dirty="0">
                <a:latin typeface="Arial" panose="020B0604020202020204" pitchFamily="34" charset="0"/>
              </a:rPr>
              <a:t>     </a:t>
            </a:r>
            <a:r>
              <a:rPr kumimoji="1" lang="en-US" altLang="zh-CN" dirty="0">
                <a:latin typeface="Arial" panose="020B0604020202020204" pitchFamily="34" charset="0"/>
              </a:rPr>
              <a:t>.</a:t>
            </a:r>
            <a:r>
              <a:rPr kumimoji="1" lang="zh-CN" altLang="en-US" dirty="0">
                <a:latin typeface="Arial" panose="020B0604020202020204" pitchFamily="34" charset="0"/>
              </a:rPr>
              <a:t> </a:t>
            </a:r>
            <a:r>
              <a:rPr kumimoji="1" lang="en-US" altLang="zh-CN" dirty="0">
                <a:latin typeface="Arial" panose="020B0604020202020204" pitchFamily="34" charset="0"/>
              </a:rPr>
              <a:t>.</a:t>
            </a:r>
            <a:r>
              <a:rPr kumimoji="1" lang="zh-CN" altLang="en-US" dirty="0">
                <a:latin typeface="Arial" panose="020B0604020202020204" pitchFamily="34" charset="0"/>
              </a:rPr>
              <a:t> </a:t>
            </a:r>
            <a:r>
              <a:rPr kumimoji="1" lang="en-US" altLang="zh-CN" dirty="0">
                <a:latin typeface="Arial" panose="020B0604020202020204" pitchFamily="34" charset="0"/>
              </a:rPr>
              <a:t>.</a:t>
            </a:r>
            <a:r>
              <a:rPr kumimoji="1" lang="zh-CN" altLang="en-US" dirty="0">
                <a:latin typeface="Arial" panose="020B0604020202020204" pitchFamily="34" charset="0"/>
              </a:rPr>
              <a:t>   </a:t>
            </a:r>
            <a:r>
              <a:rPr kumimoji="1" lang="en-US" altLang="zh-CN" dirty="0">
                <a:latin typeface="Arial" panose="020B0604020202020204" pitchFamily="34" charset="0"/>
              </a:rPr>
              <a:t>.</a:t>
            </a:r>
            <a:r>
              <a:rPr kumimoji="1" lang="zh-CN" altLang="en-US" dirty="0">
                <a:latin typeface="Arial" panose="020B0604020202020204" pitchFamily="34" charset="0"/>
              </a:rPr>
              <a:t> </a:t>
            </a:r>
            <a:r>
              <a:rPr kumimoji="1" lang="en-US" altLang="zh-CN" dirty="0">
                <a:latin typeface="Arial" panose="020B0604020202020204" pitchFamily="34" charset="0"/>
              </a:rPr>
              <a:t>.</a:t>
            </a:r>
            <a:r>
              <a:rPr kumimoji="1" lang="zh-CN" altLang="en-US" dirty="0">
                <a:latin typeface="Arial" panose="020B0604020202020204" pitchFamily="34" charset="0"/>
              </a:rPr>
              <a:t> </a:t>
            </a:r>
            <a:r>
              <a:rPr kumimoji="1" lang="en-US" altLang="zh-CN" dirty="0">
                <a:latin typeface="Arial" panose="020B0604020202020204" pitchFamily="34" charset="0"/>
              </a:rPr>
              <a:t>.</a:t>
            </a:r>
          </a:p>
        </p:txBody>
      </p:sp>
    </p:spTree>
    <p:extLst>
      <p:ext uri="{BB962C8B-B14F-4D97-AF65-F5344CB8AC3E}">
        <p14:creationId xmlns:p14="http://schemas.microsoft.com/office/powerpoint/2010/main" val="42572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5B0ED35-20BA-490F-97B4-ACBFE71BC10F}"/>
              </a:ext>
            </a:extLst>
          </p:cNvPr>
          <p:cNvSpPr>
            <a:spLocks noGrp="1"/>
          </p:cNvSpPr>
          <p:nvPr>
            <p:ph type="body" sz="quarter" idx="11"/>
          </p:nvPr>
        </p:nvSpPr>
        <p:spPr/>
        <p:txBody>
          <a:bodyPr/>
          <a:lstStyle/>
          <a:p>
            <a:r>
              <a:rPr lang="en-US" altLang="zh-CN" b="1" dirty="0"/>
              <a:t>Part 01</a:t>
            </a:r>
            <a:endParaRPr lang="zh-CN" altLang="en-US" b="1" dirty="0"/>
          </a:p>
        </p:txBody>
      </p:sp>
      <p:sp>
        <p:nvSpPr>
          <p:cNvPr id="3" name="文本占位符 2">
            <a:extLst>
              <a:ext uri="{FF2B5EF4-FFF2-40B4-BE49-F238E27FC236}">
                <a16:creationId xmlns:a16="http://schemas.microsoft.com/office/drawing/2014/main" id="{B59B98D8-F031-48F1-A9DF-5736DC8FABA5}"/>
              </a:ext>
            </a:extLst>
          </p:cNvPr>
          <p:cNvSpPr>
            <a:spLocks noGrp="1"/>
          </p:cNvSpPr>
          <p:nvPr>
            <p:ph type="body" sz="quarter" idx="12"/>
          </p:nvPr>
        </p:nvSpPr>
        <p:spPr/>
        <p:txBody>
          <a:bodyPr/>
          <a:lstStyle/>
          <a:p>
            <a:r>
              <a:rPr lang="en-US" altLang="zh-CN" sz="4000" b="1" dirty="0"/>
              <a:t>Research Background</a:t>
            </a:r>
            <a:endParaRPr lang="zh-CN" altLang="en-US" sz="4000" b="1" dirty="0"/>
          </a:p>
        </p:txBody>
      </p:sp>
    </p:spTree>
    <p:extLst>
      <p:ext uri="{BB962C8B-B14F-4D97-AF65-F5344CB8AC3E}">
        <p14:creationId xmlns:p14="http://schemas.microsoft.com/office/powerpoint/2010/main" val="5431904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135CD61-909E-4F22-B13E-FFEE85A0F1D9}"/>
              </a:ext>
            </a:extLst>
          </p:cNvPr>
          <p:cNvSpPr/>
          <p:nvPr/>
        </p:nvSpPr>
        <p:spPr>
          <a:xfrm>
            <a:off x="1282389" y="1765300"/>
            <a:ext cx="9902283" cy="177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200000"/>
              </a:lnSpc>
            </a:pPr>
            <a:r>
              <a:rPr lang="en-US" altLang="zh-CN" sz="4000" b="1" dirty="0">
                <a:solidFill>
                  <a:schemeClr val="tx2"/>
                </a:solidFill>
                <a:latin typeface="+mj-ea"/>
                <a:ea typeface="+mj-ea"/>
              </a:rPr>
              <a:t>Thanks</a:t>
            </a:r>
            <a:r>
              <a:rPr lang="zh-CN" altLang="en-US" sz="4000" b="1" dirty="0">
                <a:solidFill>
                  <a:schemeClr val="tx2"/>
                </a:solidFill>
                <a:latin typeface="+mj-ea"/>
                <a:ea typeface="+mj-ea"/>
              </a:rPr>
              <a:t> </a:t>
            </a:r>
            <a:r>
              <a:rPr lang="en-US" altLang="zh-CN" sz="4000" b="1" dirty="0">
                <a:solidFill>
                  <a:schemeClr val="tx2"/>
                </a:solidFill>
                <a:latin typeface="+mj-ea"/>
                <a:ea typeface="+mj-ea"/>
              </a:rPr>
              <a:t>for</a:t>
            </a:r>
            <a:r>
              <a:rPr lang="zh-CN" altLang="en-US" sz="4000" b="1" dirty="0">
                <a:solidFill>
                  <a:schemeClr val="tx2"/>
                </a:solidFill>
                <a:latin typeface="+mj-ea"/>
                <a:ea typeface="+mj-ea"/>
              </a:rPr>
              <a:t> </a:t>
            </a:r>
            <a:r>
              <a:rPr lang="en-US" altLang="zh-CN" sz="4000" b="1" dirty="0">
                <a:solidFill>
                  <a:schemeClr val="tx2"/>
                </a:solidFill>
                <a:latin typeface="+mj-ea"/>
                <a:ea typeface="+mj-ea"/>
              </a:rPr>
              <a:t>your</a:t>
            </a:r>
            <a:r>
              <a:rPr lang="zh-CN" altLang="en-US" sz="4000" b="1" dirty="0">
                <a:solidFill>
                  <a:schemeClr val="tx2"/>
                </a:solidFill>
                <a:latin typeface="+mj-ea"/>
                <a:ea typeface="+mj-ea"/>
              </a:rPr>
              <a:t> </a:t>
            </a:r>
            <a:r>
              <a:rPr lang="en-US" altLang="zh-CN" sz="4000" b="1" dirty="0">
                <a:solidFill>
                  <a:schemeClr val="tx2"/>
                </a:solidFill>
                <a:latin typeface="+mj-ea"/>
                <a:ea typeface="+mj-ea"/>
              </a:rPr>
              <a:t>listening</a:t>
            </a:r>
            <a:r>
              <a:rPr lang="zh-CN" altLang="en-US" sz="4000" b="1" dirty="0">
                <a:solidFill>
                  <a:schemeClr val="tx2"/>
                </a:solidFill>
                <a:latin typeface="+mj-ea"/>
                <a:ea typeface="+mj-ea"/>
              </a:rPr>
              <a:t>！</a:t>
            </a:r>
            <a:endParaRPr lang="en-US" altLang="zh-CN" sz="4000" b="1" dirty="0">
              <a:solidFill>
                <a:schemeClr val="tx2"/>
              </a:solidFill>
              <a:latin typeface="+mj-ea"/>
              <a:ea typeface="+mj-ea"/>
            </a:endParaRPr>
          </a:p>
          <a:p>
            <a:pPr algn="ctr">
              <a:lnSpc>
                <a:spcPct val="200000"/>
              </a:lnSpc>
            </a:pPr>
            <a:r>
              <a:rPr lang="en-US" altLang="zh-CN" sz="2000" dirty="0">
                <a:solidFill>
                  <a:schemeClr val="tx2"/>
                </a:solidFill>
                <a:latin typeface="+mj-ea"/>
                <a:ea typeface="+mj-ea"/>
              </a:rPr>
              <a:t>Comments</a:t>
            </a:r>
            <a:r>
              <a:rPr lang="zh-CN" altLang="en-US" sz="2000" dirty="0">
                <a:solidFill>
                  <a:schemeClr val="tx2"/>
                </a:solidFill>
                <a:latin typeface="+mj-ea"/>
                <a:ea typeface="+mj-ea"/>
              </a:rPr>
              <a:t> </a:t>
            </a:r>
            <a:r>
              <a:rPr lang="en-US" altLang="zh-CN" sz="2000" dirty="0">
                <a:solidFill>
                  <a:schemeClr val="tx2"/>
                </a:solidFill>
                <a:latin typeface="+mj-ea"/>
                <a:ea typeface="+mj-ea"/>
              </a:rPr>
              <a:t>are</a:t>
            </a:r>
            <a:r>
              <a:rPr lang="zh-CN" altLang="en-US" sz="2000" dirty="0">
                <a:solidFill>
                  <a:schemeClr val="tx2"/>
                </a:solidFill>
                <a:latin typeface="+mj-ea"/>
                <a:ea typeface="+mj-ea"/>
              </a:rPr>
              <a:t> </a:t>
            </a:r>
            <a:r>
              <a:rPr lang="en-US" altLang="zh-CN" sz="2000" dirty="0">
                <a:solidFill>
                  <a:schemeClr val="tx2"/>
                </a:solidFill>
                <a:latin typeface="+mj-ea"/>
                <a:ea typeface="+mj-ea"/>
              </a:rPr>
              <a:t>expected</a:t>
            </a:r>
            <a:r>
              <a:rPr lang="zh-CN" altLang="en-US" sz="2000" dirty="0">
                <a:solidFill>
                  <a:schemeClr val="tx2"/>
                </a:solidFill>
                <a:latin typeface="+mj-ea"/>
                <a:ea typeface="+mj-ea"/>
              </a:rPr>
              <a:t> </a:t>
            </a:r>
            <a:r>
              <a:rPr lang="en-US" altLang="zh-CN" sz="2000" dirty="0">
                <a:solidFill>
                  <a:schemeClr val="tx2"/>
                </a:solidFill>
                <a:latin typeface="+mj-ea"/>
                <a:ea typeface="+mj-ea"/>
              </a:rPr>
              <a:t>with</a:t>
            </a:r>
            <a:r>
              <a:rPr lang="zh-CN" altLang="en-US" sz="2000" dirty="0">
                <a:solidFill>
                  <a:schemeClr val="tx2"/>
                </a:solidFill>
                <a:latin typeface="+mj-ea"/>
                <a:ea typeface="+mj-ea"/>
              </a:rPr>
              <a:t> </a:t>
            </a:r>
            <a:r>
              <a:rPr lang="en-US" altLang="zh-CN" sz="2000" dirty="0">
                <a:solidFill>
                  <a:schemeClr val="tx2"/>
                </a:solidFill>
                <a:latin typeface="+mj-ea"/>
                <a:ea typeface="+mj-ea"/>
              </a:rPr>
              <a:t>respect.</a:t>
            </a:r>
            <a:endParaRPr lang="zh-CN" altLang="en-US" sz="2000" dirty="0">
              <a:solidFill>
                <a:schemeClr val="tx2"/>
              </a:solidFill>
              <a:latin typeface="+mj-ea"/>
              <a:ea typeface="+mj-ea"/>
            </a:endParaRPr>
          </a:p>
        </p:txBody>
      </p:sp>
    </p:spTree>
    <p:extLst>
      <p:ext uri="{BB962C8B-B14F-4D97-AF65-F5344CB8AC3E}">
        <p14:creationId xmlns:p14="http://schemas.microsoft.com/office/powerpoint/2010/main" val="1175515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8F0CE7A-E7CD-4DD7-80C4-7C0A9C9D145A}"/>
              </a:ext>
            </a:extLst>
          </p:cNvPr>
          <p:cNvSpPr>
            <a:spLocks noGrp="1"/>
          </p:cNvSpPr>
          <p:nvPr>
            <p:ph type="body" sz="quarter" idx="10"/>
          </p:nvPr>
        </p:nvSpPr>
        <p:spPr/>
        <p:txBody>
          <a:bodyPr/>
          <a:lstStyle/>
          <a:p>
            <a:r>
              <a:rPr lang="en-US" altLang="zh-CN" dirty="0"/>
              <a:t>Chirality</a:t>
            </a:r>
            <a:endParaRPr lang="zh-CN" altLang="en-US" dirty="0"/>
          </a:p>
        </p:txBody>
      </p:sp>
      <p:sp>
        <p:nvSpPr>
          <p:cNvPr id="10" name="文本框 9">
            <a:extLst>
              <a:ext uri="{FF2B5EF4-FFF2-40B4-BE49-F238E27FC236}">
                <a16:creationId xmlns:a16="http://schemas.microsoft.com/office/drawing/2014/main" id="{868A6FBB-4BE6-40C7-9F74-A2C955322D69}"/>
              </a:ext>
            </a:extLst>
          </p:cNvPr>
          <p:cNvSpPr txBox="1"/>
          <p:nvPr/>
        </p:nvSpPr>
        <p:spPr>
          <a:xfrm>
            <a:off x="684197" y="2104286"/>
            <a:ext cx="11284026" cy="3970318"/>
          </a:xfrm>
          <a:prstGeom prst="rect">
            <a:avLst/>
          </a:prstGeom>
          <a:noFill/>
        </p:spPr>
        <p:txBody>
          <a:bodyPr wrap="square" rtlCol="0">
            <a:spAutoFit/>
          </a:bodyPr>
          <a:lstStyle/>
          <a:p>
            <a:r>
              <a:rPr lang="en-US" altLang="zh-CN" dirty="0">
                <a:latin typeface="Arial" panose="020B0604020202020204" pitchFamily="34" charset="0"/>
              </a:rPr>
              <a:t>Chirality</a:t>
            </a:r>
            <a:r>
              <a:rPr lang="zh-CN" altLang="en-US" dirty="0">
                <a:latin typeface="Arial" panose="020B0604020202020204" pitchFamily="34" charset="0"/>
              </a:rPr>
              <a:t>：</a:t>
            </a:r>
            <a:r>
              <a:rPr lang="en-US" altLang="zh-CN" dirty="0">
                <a:latin typeface="Arial" panose="020B0604020202020204" pitchFamily="34" charset="0"/>
              </a:rPr>
              <a:t>A</a:t>
            </a:r>
            <a:r>
              <a:rPr lang="zh-CN" altLang="en-US" dirty="0">
                <a:latin typeface="Arial" panose="020B0604020202020204" pitchFamily="34" charset="0"/>
              </a:rPr>
              <a:t> </a:t>
            </a:r>
            <a:r>
              <a:rPr lang="en-US" altLang="zh-CN" dirty="0">
                <a:latin typeface="Arial" panose="020B0604020202020204" pitchFamily="34" charset="0"/>
              </a:rPr>
              <a:t>property</a:t>
            </a:r>
            <a:r>
              <a:rPr lang="zh-CN" altLang="en-US" dirty="0">
                <a:latin typeface="Arial" panose="020B0604020202020204" pitchFamily="34" charset="0"/>
              </a:rPr>
              <a:t> </a:t>
            </a:r>
            <a:r>
              <a:rPr lang="en-US" altLang="zh-CN" dirty="0">
                <a:latin typeface="Arial" panose="020B0604020202020204" pitchFamily="34" charset="0"/>
              </a:rPr>
              <a:t>that</a:t>
            </a:r>
            <a:r>
              <a:rPr lang="zh-CN" altLang="en-US" dirty="0">
                <a:latin typeface="Arial" panose="020B0604020202020204" pitchFamily="34" charset="0"/>
              </a:rPr>
              <a:t> </a:t>
            </a:r>
            <a:r>
              <a:rPr lang="en-US" altLang="zh-CN" dirty="0">
                <a:latin typeface="Arial" panose="020B0604020202020204" pitchFamily="34" charset="0"/>
              </a:rPr>
              <a:t>the</a:t>
            </a:r>
            <a:r>
              <a:rPr lang="zh-CN" altLang="en-US" dirty="0">
                <a:latin typeface="Arial" panose="020B0604020202020204" pitchFamily="34" charset="0"/>
              </a:rPr>
              <a:t> </a:t>
            </a:r>
            <a:r>
              <a:rPr lang="en-US" altLang="zh-CN" dirty="0">
                <a:latin typeface="Arial" panose="020B0604020202020204" pitchFamily="34" charset="0"/>
              </a:rPr>
              <a:t>original</a:t>
            </a:r>
            <a:r>
              <a:rPr lang="zh-CN" altLang="en-US" dirty="0">
                <a:latin typeface="Arial" panose="020B0604020202020204" pitchFamily="34" charset="0"/>
              </a:rPr>
              <a:t> </a:t>
            </a:r>
            <a:r>
              <a:rPr lang="en-US" altLang="zh-CN" dirty="0">
                <a:latin typeface="Arial" panose="020B0604020202020204" pitchFamily="34" charset="0"/>
              </a:rPr>
              <a:t>entity</a:t>
            </a:r>
            <a:r>
              <a:rPr lang="zh-CN" altLang="en-US" dirty="0">
                <a:latin typeface="Arial" panose="020B0604020202020204" pitchFamily="34" charset="0"/>
              </a:rPr>
              <a:t> </a:t>
            </a:r>
            <a:r>
              <a:rPr lang="en-US" altLang="zh-CN" dirty="0">
                <a:latin typeface="Arial" panose="020B0604020202020204" pitchFamily="34" charset="0"/>
              </a:rPr>
              <a:t>cannot</a:t>
            </a:r>
            <a:r>
              <a:rPr lang="zh-CN" altLang="en-US" dirty="0">
                <a:latin typeface="Arial" panose="020B0604020202020204" pitchFamily="34" charset="0"/>
              </a:rPr>
              <a:t> </a:t>
            </a:r>
            <a:r>
              <a:rPr lang="en-US" altLang="zh-CN" dirty="0">
                <a:latin typeface="Arial" panose="020B0604020202020204" pitchFamily="34" charset="0"/>
              </a:rPr>
              <a:t>coincide</a:t>
            </a:r>
            <a:r>
              <a:rPr lang="zh-CN" altLang="en-US" dirty="0">
                <a:latin typeface="Arial" panose="020B0604020202020204" pitchFamily="34" charset="0"/>
              </a:rPr>
              <a:t> </a:t>
            </a:r>
            <a:r>
              <a:rPr lang="en-US" altLang="zh-CN" dirty="0">
                <a:latin typeface="Arial" panose="020B0604020202020204" pitchFamily="34" charset="0"/>
              </a:rPr>
              <a:t>with</a:t>
            </a:r>
            <a:r>
              <a:rPr lang="zh-CN" altLang="en-US" dirty="0">
                <a:latin typeface="Arial" panose="020B0604020202020204" pitchFamily="34" charset="0"/>
              </a:rPr>
              <a:t> </a:t>
            </a:r>
            <a:r>
              <a:rPr lang="en-US" altLang="zh-CN" dirty="0">
                <a:latin typeface="Arial" panose="020B0604020202020204" pitchFamily="34" charset="0"/>
              </a:rPr>
              <a:t>its</a:t>
            </a:r>
            <a:r>
              <a:rPr lang="zh-CN" altLang="en-US" dirty="0">
                <a:latin typeface="Arial" panose="020B0604020202020204" pitchFamily="34" charset="0"/>
              </a:rPr>
              <a:t> </a:t>
            </a:r>
            <a:endParaRPr lang="en-US" altLang="zh-CN" dirty="0">
              <a:latin typeface="Arial" panose="020B0604020202020204" pitchFamily="34" charset="0"/>
            </a:endParaRPr>
          </a:p>
          <a:p>
            <a:r>
              <a:rPr lang="en-US" altLang="zh-CN" dirty="0">
                <a:latin typeface="Arial" panose="020B0604020202020204" pitchFamily="34" charset="0"/>
              </a:rPr>
              <a:t>mirror</a:t>
            </a:r>
            <a:r>
              <a:rPr lang="zh-CN" altLang="en-US" dirty="0">
                <a:latin typeface="Arial" panose="020B0604020202020204" pitchFamily="34" charset="0"/>
              </a:rPr>
              <a:t> </a:t>
            </a:r>
            <a:r>
              <a:rPr lang="en-US" altLang="zh-CN" dirty="0">
                <a:latin typeface="Arial" panose="020B0604020202020204" pitchFamily="34" charset="0"/>
              </a:rPr>
              <a:t>image</a:t>
            </a:r>
            <a:r>
              <a:rPr lang="zh-CN" altLang="en-US" dirty="0">
                <a:latin typeface="Arial" panose="020B0604020202020204" pitchFamily="34" charset="0"/>
              </a:rPr>
              <a:t> </a:t>
            </a:r>
            <a:r>
              <a:rPr lang="en-US" altLang="zh-CN" dirty="0">
                <a:latin typeface="Arial" panose="020B0604020202020204" pitchFamily="34" charset="0"/>
              </a:rPr>
              <a:t>by</a:t>
            </a:r>
            <a:r>
              <a:rPr lang="zh-CN" altLang="en-US" dirty="0">
                <a:latin typeface="Arial" panose="020B0604020202020204" pitchFamily="34" charset="0"/>
              </a:rPr>
              <a:t> </a:t>
            </a:r>
            <a:r>
              <a:rPr lang="en-US" altLang="zh-CN" dirty="0">
                <a:latin typeface="Arial" panose="020B0604020202020204" pitchFamily="34" charset="0"/>
              </a:rPr>
              <a:t>any</a:t>
            </a:r>
            <a:r>
              <a:rPr lang="zh-CN" altLang="en-US" dirty="0">
                <a:latin typeface="Arial" panose="020B0604020202020204" pitchFamily="34" charset="0"/>
              </a:rPr>
              <a:t> </a:t>
            </a:r>
            <a:r>
              <a:rPr lang="en-US" altLang="zh-CN" dirty="0">
                <a:latin typeface="Arial" panose="020B0604020202020204" pitchFamily="34" charset="0"/>
              </a:rPr>
              <a:t>means.</a:t>
            </a:r>
          </a:p>
          <a:p>
            <a:endParaRPr lang="en-US" altLang="zh-CN" dirty="0">
              <a:latin typeface="Arial" panose="020B0604020202020204" pitchFamily="34" charset="0"/>
            </a:endParaRPr>
          </a:p>
          <a:p>
            <a:endParaRPr lang="en-US" altLang="zh-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Experimental</a:t>
            </a:r>
            <a:r>
              <a:rPr lang="zh-CN" altLang="en-US" dirty="0">
                <a:latin typeface="Arial" panose="020B0604020202020204" pitchFamily="34" charset="0"/>
              </a:rPr>
              <a:t> </a:t>
            </a:r>
            <a:r>
              <a:rPr lang="en-US" altLang="zh-CN" dirty="0">
                <a:latin typeface="Arial" panose="020B0604020202020204" pitchFamily="34" charset="0"/>
              </a:rPr>
              <a:t>characterization</a:t>
            </a:r>
            <a:r>
              <a:rPr lang="zh-CN" altLang="en-US" dirty="0">
                <a:latin typeface="Arial" panose="020B0604020202020204" pitchFamily="34" charset="0"/>
              </a:rPr>
              <a:t> </a:t>
            </a:r>
            <a:r>
              <a:rPr lang="en-US" altLang="zh-CN" dirty="0">
                <a:latin typeface="Arial" panose="020B0604020202020204" pitchFamily="34" charset="0"/>
              </a:rPr>
              <a:t>methods</a:t>
            </a:r>
            <a:r>
              <a:rPr lang="zh-CN" altLang="en-US" dirty="0">
                <a:latin typeface="Arial" panose="020B0604020202020204" pitchFamily="34" charset="0"/>
              </a:rPr>
              <a:t> </a:t>
            </a:r>
            <a:r>
              <a:rPr lang="en-US" altLang="zh-CN" dirty="0">
                <a:latin typeface="Arial" panose="020B0604020202020204" pitchFamily="34" charset="0"/>
              </a:rPr>
              <a:t>to</a:t>
            </a:r>
            <a:r>
              <a:rPr lang="zh-CN" altLang="en-US" dirty="0">
                <a:latin typeface="Arial" panose="020B0604020202020204" pitchFamily="34" charset="0"/>
              </a:rPr>
              <a:t> </a:t>
            </a:r>
            <a:r>
              <a:rPr lang="en-US" altLang="zh-CN" dirty="0">
                <a:latin typeface="Arial" panose="020B0604020202020204" pitchFamily="34" charset="0"/>
              </a:rPr>
              <a:t>determine</a:t>
            </a:r>
            <a:r>
              <a:rPr lang="zh-CN" altLang="en-US" dirty="0">
                <a:latin typeface="Arial" panose="020B0604020202020204" pitchFamily="34" charset="0"/>
              </a:rPr>
              <a:t> </a:t>
            </a:r>
            <a:r>
              <a:rPr lang="en-US" altLang="zh-CN" dirty="0">
                <a:latin typeface="Arial" panose="020B0604020202020204" pitchFamily="34" charset="0"/>
              </a:rPr>
              <a:t>the chiral</a:t>
            </a:r>
            <a:r>
              <a:rPr lang="zh-CN" altLang="en-US" dirty="0">
                <a:latin typeface="Arial" panose="020B0604020202020204" pitchFamily="34" charset="0"/>
              </a:rPr>
              <a:t> </a:t>
            </a:r>
            <a:r>
              <a:rPr lang="en-US" altLang="zh-CN" dirty="0">
                <a:latin typeface="Arial" panose="020B0604020202020204" pitchFamily="34" charset="0"/>
              </a:rPr>
              <a:t>configuration:</a:t>
            </a:r>
            <a:endParaRPr lang="en-US" altLang="zh-CN" sz="1600" dirty="0">
              <a:latin typeface="Times New Roman" panose="02020603050405020304" pitchFamily="18" charset="0"/>
              <a:cs typeface="Times New Roman" panose="02020603050405020304" pitchFamily="18" charset="0"/>
            </a:endParaRPr>
          </a:p>
          <a:p>
            <a:endParaRPr lang="en-US" altLang="zh-CN" dirty="0">
              <a:latin typeface="Arial" panose="020B0604020202020204" pitchFamily="34" charset="0"/>
            </a:endParaRPr>
          </a:p>
          <a:p>
            <a:pPr marL="285750" indent="-285750">
              <a:buFont typeface="Arial" panose="020B0604020202020204" pitchFamily="34" charset="0"/>
              <a:buChar char="•"/>
            </a:pPr>
            <a:r>
              <a:rPr lang="en-US" altLang="zh-CN" dirty="0">
                <a:latin typeface="Arial" panose="020B0604020202020204" pitchFamily="34" charset="0"/>
              </a:rPr>
              <a:t>Nuclear</a:t>
            </a:r>
            <a:r>
              <a:rPr lang="zh-CN" altLang="en-US" dirty="0">
                <a:latin typeface="Arial" panose="020B0604020202020204" pitchFamily="34" charset="0"/>
              </a:rPr>
              <a:t> </a:t>
            </a:r>
            <a:r>
              <a:rPr lang="en-US" altLang="zh-CN" dirty="0">
                <a:latin typeface="Arial" panose="020B0604020202020204" pitchFamily="34" charset="0"/>
              </a:rPr>
              <a:t>Magnetic</a:t>
            </a:r>
            <a:r>
              <a:rPr lang="zh-CN" altLang="en-US" dirty="0">
                <a:latin typeface="Arial" panose="020B0604020202020204" pitchFamily="34" charset="0"/>
              </a:rPr>
              <a:t> </a:t>
            </a:r>
            <a:r>
              <a:rPr lang="en-US" altLang="zh-CN" dirty="0">
                <a:latin typeface="Arial" panose="020B0604020202020204" pitchFamily="34" charset="0"/>
              </a:rPr>
              <a:t>Resonance</a:t>
            </a:r>
            <a:r>
              <a:rPr lang="zh-CN" altLang="en-US" dirty="0">
                <a:latin typeface="Arial" panose="020B0604020202020204" pitchFamily="34" charset="0"/>
              </a:rPr>
              <a:t>  </a:t>
            </a:r>
            <a:r>
              <a:rPr lang="en-US" altLang="zh-CN" dirty="0">
                <a:latin typeface="Arial" panose="020B0604020202020204" pitchFamily="34" charset="0"/>
              </a:rPr>
              <a:t>based</a:t>
            </a:r>
            <a:r>
              <a:rPr lang="zh-CN" altLang="en-US" dirty="0">
                <a:latin typeface="Arial" panose="020B0604020202020204" pitchFamily="34" charset="0"/>
              </a:rPr>
              <a:t> </a:t>
            </a:r>
            <a:r>
              <a:rPr lang="en-US" altLang="zh-CN" dirty="0">
                <a:latin typeface="Arial" panose="020B0604020202020204" pitchFamily="34" charset="0"/>
              </a:rPr>
              <a:t>on</a:t>
            </a:r>
            <a:r>
              <a:rPr lang="zh-CN" altLang="en-US" dirty="0">
                <a:latin typeface="Arial" panose="020B0604020202020204" pitchFamily="34" charset="0"/>
              </a:rPr>
              <a:t> </a:t>
            </a:r>
            <a:r>
              <a:rPr lang="en-US" altLang="zh-CN" dirty="0">
                <a:latin typeface="Arial" panose="020B0604020202020204" pitchFamily="34" charset="0"/>
              </a:rPr>
              <a:t>chiral</a:t>
            </a:r>
            <a:r>
              <a:rPr lang="zh-CN" altLang="en-US" dirty="0">
                <a:latin typeface="Arial" panose="020B0604020202020204" pitchFamily="34" charset="0"/>
              </a:rPr>
              <a:t> </a:t>
            </a:r>
            <a:r>
              <a:rPr lang="en-US" altLang="zh-CN" dirty="0">
                <a:latin typeface="Arial" panose="020B0604020202020204" pitchFamily="34" charset="0"/>
              </a:rPr>
              <a:t>reagents</a:t>
            </a:r>
            <a:r>
              <a:rPr lang="zh-CN" altLang="en-US" dirty="0">
                <a:latin typeface="Arial" panose="020B0604020202020204" pitchFamily="34" charset="0"/>
              </a:rPr>
              <a:t>    </a:t>
            </a:r>
            <a:r>
              <a:rPr lang="en-US" altLang="zh-CN" dirty="0">
                <a:latin typeface="Arial" panose="020B0604020202020204" pitchFamily="34" charset="0"/>
              </a:rPr>
              <a:t>——</a:t>
            </a:r>
            <a:r>
              <a:rPr lang="zh-CN" altLang="en-US" dirty="0">
                <a:latin typeface="Arial" panose="020B0604020202020204" pitchFamily="34" charset="0"/>
              </a:rPr>
              <a:t>    </a:t>
            </a:r>
            <a:r>
              <a:rPr lang="en-US" altLang="zh-CN" dirty="0">
                <a:latin typeface="Arial" panose="020B0604020202020204" pitchFamily="34" charset="0"/>
              </a:rPr>
              <a:t>chiral</a:t>
            </a:r>
            <a:r>
              <a:rPr lang="zh-CN" altLang="en-US" dirty="0">
                <a:latin typeface="Arial" panose="020B0604020202020204" pitchFamily="34" charset="0"/>
              </a:rPr>
              <a:t> </a:t>
            </a:r>
            <a:r>
              <a:rPr lang="en-US" altLang="zh-CN" dirty="0">
                <a:latin typeface="Arial" panose="020B0604020202020204" pitchFamily="34" charset="0"/>
              </a:rPr>
              <a:t>reagents</a:t>
            </a:r>
            <a:r>
              <a:rPr lang="zh-CN" altLang="en-US" dirty="0">
                <a:latin typeface="Arial" panose="020B0604020202020204" pitchFamily="34" charset="0"/>
              </a:rPr>
              <a:t> </a:t>
            </a:r>
            <a:r>
              <a:rPr lang="en-US" altLang="zh-CN" dirty="0">
                <a:latin typeface="Arial" panose="020B0604020202020204" pitchFamily="34" charset="0"/>
              </a:rPr>
              <a:t>are</a:t>
            </a:r>
            <a:r>
              <a:rPr lang="zh-CN" altLang="en-US" dirty="0">
                <a:latin typeface="Arial" panose="020B0604020202020204" pitchFamily="34" charset="0"/>
              </a:rPr>
              <a:t> </a:t>
            </a:r>
            <a:r>
              <a:rPr lang="en-US" altLang="zh-CN" dirty="0">
                <a:latin typeface="Arial" panose="020B0604020202020204" pitchFamily="34" charset="0"/>
              </a:rPr>
              <a:t>expensive</a:t>
            </a:r>
          </a:p>
          <a:p>
            <a:endParaRPr lang="en-US" altLang="zh-CN" dirty="0">
              <a:latin typeface="Arial" panose="020B0604020202020204" pitchFamily="34" charset="0"/>
            </a:endParaRPr>
          </a:p>
          <a:p>
            <a:pPr marL="285750" indent="-285750">
              <a:buFont typeface="Arial" panose="020B0604020202020204" pitchFamily="34" charset="0"/>
              <a:buChar char="•"/>
            </a:pPr>
            <a:r>
              <a:rPr lang="en-US" altLang="zh-CN" dirty="0">
                <a:latin typeface="Arial" panose="020B0604020202020204" pitchFamily="34" charset="0"/>
              </a:rPr>
              <a:t>Single-crystal</a:t>
            </a:r>
            <a:r>
              <a:rPr lang="zh-CN" altLang="en-US" dirty="0">
                <a:latin typeface="Arial" panose="020B0604020202020204" pitchFamily="34" charset="0"/>
              </a:rPr>
              <a:t> </a:t>
            </a:r>
            <a:r>
              <a:rPr lang="en-US" altLang="zh-CN" dirty="0">
                <a:latin typeface="Arial" panose="020B0604020202020204" pitchFamily="34" charset="0"/>
              </a:rPr>
              <a:t>X-Ray</a:t>
            </a:r>
            <a:r>
              <a:rPr lang="zh-CN" altLang="en-US" dirty="0">
                <a:latin typeface="Arial" panose="020B0604020202020204" pitchFamily="34" charset="0"/>
              </a:rPr>
              <a:t> </a:t>
            </a:r>
            <a:r>
              <a:rPr lang="en-US" altLang="zh-CN" dirty="0">
                <a:latin typeface="Arial" panose="020B0604020202020204" pitchFamily="34" charset="0"/>
              </a:rPr>
              <a:t>Diffraction    ——</a:t>
            </a:r>
            <a:r>
              <a:rPr lang="zh-CN" altLang="en-US" dirty="0">
                <a:latin typeface="Arial" panose="020B0604020202020204" pitchFamily="34" charset="0"/>
              </a:rPr>
              <a:t>    </a:t>
            </a:r>
            <a:r>
              <a:rPr lang="en-US" altLang="zh-CN" dirty="0">
                <a:latin typeface="Arial" panose="020B0604020202020204" pitchFamily="34" charset="0"/>
              </a:rPr>
              <a:t>single-crystal</a:t>
            </a:r>
            <a:r>
              <a:rPr lang="zh-CN" altLang="en-US" dirty="0">
                <a:latin typeface="Arial" panose="020B0604020202020204" pitchFamily="34" charset="0"/>
              </a:rPr>
              <a:t> </a:t>
            </a:r>
            <a:r>
              <a:rPr lang="en-US" altLang="zh-CN" dirty="0">
                <a:latin typeface="Arial" panose="020B0604020202020204" pitchFamily="34" charset="0"/>
              </a:rPr>
              <a:t>samples</a:t>
            </a:r>
            <a:r>
              <a:rPr lang="zh-CN" altLang="en-US" dirty="0">
                <a:latin typeface="Arial" panose="020B0604020202020204" pitchFamily="34" charset="0"/>
              </a:rPr>
              <a:t> </a:t>
            </a:r>
            <a:r>
              <a:rPr lang="en-US" altLang="zh-CN" dirty="0">
                <a:latin typeface="Arial" panose="020B0604020202020204" pitchFamily="34" charset="0"/>
              </a:rPr>
              <a:t>are</a:t>
            </a:r>
            <a:r>
              <a:rPr lang="zh-CN" altLang="en-US" dirty="0">
                <a:latin typeface="Arial" panose="020B0604020202020204" pitchFamily="34" charset="0"/>
              </a:rPr>
              <a:t> </a:t>
            </a:r>
            <a:r>
              <a:rPr lang="en-US" altLang="zh-CN" dirty="0">
                <a:latin typeface="Arial" panose="020B0604020202020204" pitchFamily="34" charset="0"/>
              </a:rPr>
              <a:t>hard</a:t>
            </a:r>
            <a:r>
              <a:rPr lang="zh-CN" altLang="en-US" dirty="0">
                <a:latin typeface="Arial" panose="020B0604020202020204" pitchFamily="34" charset="0"/>
              </a:rPr>
              <a:t> </a:t>
            </a:r>
            <a:r>
              <a:rPr lang="en-US" altLang="zh-CN" dirty="0">
                <a:latin typeface="Arial" panose="020B0604020202020204" pitchFamily="34" charset="0"/>
              </a:rPr>
              <a:t>to</a:t>
            </a:r>
            <a:r>
              <a:rPr lang="zh-CN" altLang="en-US" dirty="0">
                <a:latin typeface="Arial" panose="020B0604020202020204" pitchFamily="34" charset="0"/>
              </a:rPr>
              <a:t> </a:t>
            </a:r>
            <a:r>
              <a:rPr lang="en-US" altLang="zh-CN" dirty="0">
                <a:latin typeface="Arial" panose="020B0604020202020204" pitchFamily="34" charset="0"/>
              </a:rPr>
              <a:t>obtain</a:t>
            </a:r>
          </a:p>
          <a:p>
            <a:endParaRPr lang="en-US" altLang="zh-CN" dirty="0">
              <a:latin typeface="Arial" panose="020B0604020202020204" pitchFamily="34" charset="0"/>
            </a:endParaRPr>
          </a:p>
          <a:p>
            <a:pPr marL="285750" indent="-285750">
              <a:buFont typeface="Arial" panose="020B0604020202020204" pitchFamily="34" charset="0"/>
              <a:buChar char="•"/>
            </a:pPr>
            <a:r>
              <a:rPr lang="en-US" altLang="zh-CN" dirty="0">
                <a:latin typeface="Arial" panose="020B0604020202020204" pitchFamily="34" charset="0"/>
              </a:rPr>
              <a:t>Spectroscopic</a:t>
            </a:r>
            <a:r>
              <a:rPr lang="zh-CN" altLang="en-US" dirty="0">
                <a:latin typeface="Arial" panose="020B0604020202020204" pitchFamily="34" charset="0"/>
              </a:rPr>
              <a:t> </a:t>
            </a:r>
            <a:r>
              <a:rPr lang="en-US" altLang="zh-CN" dirty="0">
                <a:latin typeface="Arial" panose="020B0604020202020204" pitchFamily="34" charset="0"/>
              </a:rPr>
              <a:t>methods</a:t>
            </a:r>
            <a:r>
              <a:rPr lang="zh-CN" altLang="en-US" dirty="0">
                <a:latin typeface="Arial" panose="020B0604020202020204" pitchFamily="34" charset="0"/>
              </a:rPr>
              <a:t>    </a:t>
            </a:r>
            <a:r>
              <a:rPr lang="en-US" altLang="zh-CN" dirty="0">
                <a:latin typeface="Arial" panose="020B0604020202020204" pitchFamily="34" charset="0"/>
              </a:rPr>
              <a:t>——</a:t>
            </a:r>
            <a:r>
              <a:rPr lang="zh-CN" altLang="en-US" dirty="0">
                <a:latin typeface="Arial" panose="020B0604020202020204" pitchFamily="34" charset="0"/>
              </a:rPr>
              <a:t>    </a:t>
            </a:r>
            <a:r>
              <a:rPr lang="en-US" altLang="zh-CN" dirty="0">
                <a:latin typeface="Arial" panose="020B0604020202020204" pitchFamily="34" charset="0"/>
              </a:rPr>
              <a:t>low</a:t>
            </a:r>
            <a:r>
              <a:rPr lang="zh-CN" altLang="en-US" dirty="0">
                <a:latin typeface="Arial" panose="020B0604020202020204" pitchFamily="34" charset="0"/>
              </a:rPr>
              <a:t> </a:t>
            </a:r>
            <a:r>
              <a:rPr lang="en-US" altLang="zh-CN" dirty="0">
                <a:latin typeface="Arial" panose="020B0604020202020204" pitchFamily="34" charset="0"/>
              </a:rPr>
              <a:t>requirements</a:t>
            </a:r>
            <a:r>
              <a:rPr lang="zh-CN" altLang="en-US" dirty="0">
                <a:latin typeface="Arial" panose="020B0604020202020204" pitchFamily="34" charset="0"/>
              </a:rPr>
              <a:t> </a:t>
            </a:r>
            <a:r>
              <a:rPr lang="en-US" altLang="zh-CN" dirty="0">
                <a:latin typeface="Arial" panose="020B0604020202020204" pitchFamily="34" charset="0"/>
              </a:rPr>
              <a:t>on</a:t>
            </a:r>
            <a:r>
              <a:rPr lang="zh-CN" altLang="en-US" dirty="0">
                <a:latin typeface="Arial" panose="020B0604020202020204" pitchFamily="34" charset="0"/>
              </a:rPr>
              <a:t> </a:t>
            </a:r>
            <a:r>
              <a:rPr lang="en-US" altLang="zh-CN" dirty="0">
                <a:latin typeface="Arial" panose="020B0604020202020204" pitchFamily="34" charset="0"/>
              </a:rPr>
              <a:t>samples,</a:t>
            </a:r>
            <a:r>
              <a:rPr lang="zh-CN" altLang="en-US" dirty="0">
                <a:latin typeface="Arial" panose="020B0604020202020204" pitchFamily="34" charset="0"/>
              </a:rPr>
              <a:t> </a:t>
            </a:r>
            <a:r>
              <a:rPr lang="en-US" altLang="zh-CN" dirty="0">
                <a:latin typeface="Arial" panose="020B0604020202020204" pitchFamily="34" charset="0"/>
              </a:rPr>
              <a:t>easy</a:t>
            </a:r>
            <a:r>
              <a:rPr lang="zh-CN" altLang="en-US" dirty="0">
                <a:latin typeface="Arial" panose="020B0604020202020204" pitchFamily="34" charset="0"/>
              </a:rPr>
              <a:t> </a:t>
            </a:r>
            <a:r>
              <a:rPr lang="en-US" altLang="zh-CN" dirty="0">
                <a:latin typeface="Arial" panose="020B0604020202020204" pitchFamily="34" charset="0"/>
              </a:rPr>
              <a:t>to</a:t>
            </a:r>
            <a:r>
              <a:rPr lang="zh-CN" altLang="en-US" dirty="0">
                <a:latin typeface="Arial" panose="020B0604020202020204" pitchFamily="34" charset="0"/>
              </a:rPr>
              <a:t> </a:t>
            </a:r>
            <a:r>
              <a:rPr lang="en-US" altLang="zh-CN" dirty="0">
                <a:latin typeface="Arial" panose="020B0604020202020204" pitchFamily="34" charset="0"/>
              </a:rPr>
              <a:t>perform</a:t>
            </a:r>
            <a:r>
              <a:rPr lang="zh-CN" altLang="en-US" dirty="0">
                <a:latin typeface="Arial" panose="020B0604020202020204" pitchFamily="34" charset="0"/>
              </a:rPr>
              <a:t> </a:t>
            </a:r>
            <a:r>
              <a:rPr lang="en-US" altLang="zh-CN" dirty="0">
                <a:latin typeface="Arial" panose="020B0604020202020204" pitchFamily="34" charset="0"/>
              </a:rPr>
              <a:t>experiments</a:t>
            </a:r>
          </a:p>
          <a:p>
            <a:r>
              <a:rPr lang="en-US" altLang="zh-CN" dirty="0">
                <a:latin typeface="Arial" panose="020B0604020202020204" pitchFamily="34" charset="0"/>
              </a:rPr>
              <a:t>        </a:t>
            </a:r>
          </a:p>
          <a:p>
            <a:r>
              <a:rPr lang="en-US" altLang="zh-CN" dirty="0">
                <a:latin typeface="Arial" panose="020B0604020202020204" pitchFamily="34" charset="0"/>
              </a:rPr>
              <a:t>    </a:t>
            </a:r>
            <a:endParaRPr lang="zh-CN" altLang="en-US" dirty="0">
              <a:latin typeface="Arial" panose="020B0604020202020204" pitchFamily="34" charset="0"/>
            </a:endParaRPr>
          </a:p>
        </p:txBody>
      </p:sp>
      <p:pic>
        <p:nvPicPr>
          <p:cNvPr id="1026" name="Picture 2" descr="手性- 维基百科，自由的百科全书">
            <a:extLst>
              <a:ext uri="{FF2B5EF4-FFF2-40B4-BE49-F238E27FC236}">
                <a16:creationId xmlns:a16="http://schemas.microsoft.com/office/drawing/2014/main" id="{09CC9001-E663-4F05-9D12-4DD7286810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5759" y="1065979"/>
            <a:ext cx="3053184" cy="2076614"/>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F6B948DF-3EA2-1748-B63D-FFCC4565B675}"/>
              </a:ext>
            </a:extLst>
          </p:cNvPr>
          <p:cNvSpPr txBox="1"/>
          <p:nvPr/>
        </p:nvSpPr>
        <p:spPr>
          <a:xfrm>
            <a:off x="9815766" y="3170998"/>
            <a:ext cx="1471878" cy="261610"/>
          </a:xfrm>
          <a:prstGeom prst="rect">
            <a:avLst/>
          </a:prstGeom>
          <a:noFill/>
        </p:spPr>
        <p:txBody>
          <a:bodyPr wrap="none" rtlCol="0">
            <a:spAutoFit/>
          </a:bodyPr>
          <a:lstStyle/>
          <a:p>
            <a:r>
              <a:rPr lang="en-US" altLang="zh-CN" sz="1100" dirty="0">
                <a:latin typeface="Times New Roman" panose="02020603050405020304" pitchFamily="18" charset="0"/>
                <a:cs typeface="Times New Roman" panose="02020603050405020304" pitchFamily="18" charset="0"/>
              </a:rPr>
              <a:t>picture</a:t>
            </a:r>
            <a:r>
              <a:rPr lang="zh-CN" altLang="en-US" sz="1100" dirty="0">
                <a:latin typeface="Times New Roman" panose="02020603050405020304" pitchFamily="18" charset="0"/>
                <a:cs typeface="Times New Roman" panose="02020603050405020304" pitchFamily="18" charset="0"/>
              </a:rPr>
              <a:t> </a:t>
            </a:r>
            <a:r>
              <a:rPr lang="en-US" altLang="zh-CN" sz="1100" dirty="0">
                <a:latin typeface="Times New Roman" panose="02020603050405020304" pitchFamily="18" charset="0"/>
                <a:cs typeface="Times New Roman" panose="02020603050405020304" pitchFamily="18" charset="0"/>
              </a:rPr>
              <a:t>from</a:t>
            </a:r>
            <a:r>
              <a:rPr lang="zh-CN" altLang="en-US" sz="1100" dirty="0">
                <a:latin typeface="Times New Roman" panose="02020603050405020304" pitchFamily="18" charset="0"/>
                <a:cs typeface="Times New Roman" panose="02020603050405020304" pitchFamily="18" charset="0"/>
              </a:rPr>
              <a:t> </a:t>
            </a:r>
            <a:r>
              <a:rPr lang="en-US" altLang="zh-CN" sz="1100" dirty="0" err="1">
                <a:latin typeface="Times New Roman" panose="02020603050405020304" pitchFamily="18" charset="0"/>
                <a:cs typeface="Times New Roman" panose="02020603050405020304" pitchFamily="18" charset="0"/>
              </a:rPr>
              <a:t>wikipedia</a:t>
            </a:r>
            <a:endParaRPr kumimoji="1" lang="zh-CN" altLang="en-US" sz="1100" dirty="0">
              <a:latin typeface="Arial" panose="020B0604020202020204" pitchFamily="34" charset="0"/>
            </a:endParaRPr>
          </a:p>
        </p:txBody>
      </p:sp>
    </p:spTree>
    <p:extLst>
      <p:ext uri="{BB962C8B-B14F-4D97-AF65-F5344CB8AC3E}">
        <p14:creationId xmlns:p14="http://schemas.microsoft.com/office/powerpoint/2010/main" val="3040133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8F0CE7A-E7CD-4DD7-80C4-7C0A9C9D145A}"/>
              </a:ext>
            </a:extLst>
          </p:cNvPr>
          <p:cNvSpPr>
            <a:spLocks noGrp="1"/>
          </p:cNvSpPr>
          <p:nvPr>
            <p:ph type="body" sz="quarter" idx="10"/>
          </p:nvPr>
        </p:nvSpPr>
        <p:spPr>
          <a:xfrm>
            <a:off x="684197" y="299818"/>
            <a:ext cx="9773448" cy="538877"/>
          </a:xfrm>
        </p:spPr>
        <p:txBody>
          <a:bodyPr/>
          <a:lstStyle/>
          <a:p>
            <a:r>
              <a:rPr lang="en-US" altLang="zh-CN" sz="2400" dirty="0"/>
              <a:t>Optical</a:t>
            </a:r>
            <a:r>
              <a:rPr lang="zh-CN" altLang="en-US" sz="2400" dirty="0"/>
              <a:t> </a:t>
            </a:r>
            <a:r>
              <a:rPr lang="en-US" altLang="zh-CN" sz="2400" dirty="0"/>
              <a:t>Rotation,</a:t>
            </a:r>
            <a:r>
              <a:rPr lang="zh-CN" altLang="en-US" sz="2400" dirty="0"/>
              <a:t> </a:t>
            </a:r>
            <a:r>
              <a:rPr lang="en-US" altLang="zh-CN" sz="2400" dirty="0"/>
              <a:t>Circular</a:t>
            </a:r>
            <a:r>
              <a:rPr lang="zh-CN" altLang="en-US" sz="2400" dirty="0"/>
              <a:t> </a:t>
            </a:r>
            <a:r>
              <a:rPr lang="en-US" altLang="zh-CN" sz="2400" dirty="0"/>
              <a:t>Dichroism</a:t>
            </a:r>
            <a:r>
              <a:rPr lang="zh-CN" altLang="en-US" sz="2400" dirty="0"/>
              <a:t> </a:t>
            </a:r>
            <a:r>
              <a:rPr lang="en-US" altLang="zh-CN" sz="2400" dirty="0"/>
              <a:t>and</a:t>
            </a:r>
            <a:r>
              <a:rPr lang="zh-CN" altLang="en-US" sz="2400" dirty="0"/>
              <a:t> </a:t>
            </a:r>
            <a:r>
              <a:rPr lang="en-US" altLang="zh-CN" sz="2400" dirty="0"/>
              <a:t>Cotton</a:t>
            </a:r>
            <a:r>
              <a:rPr lang="zh-CN" altLang="en-US" sz="2400" dirty="0"/>
              <a:t> </a:t>
            </a:r>
            <a:r>
              <a:rPr lang="en-US" altLang="zh-CN" sz="2400" dirty="0"/>
              <a:t>Effect</a:t>
            </a:r>
            <a:endParaRPr lang="zh-CN" altLang="en-US" sz="2400" dirty="0"/>
          </a:p>
        </p:txBody>
      </p:sp>
      <p:pic>
        <p:nvPicPr>
          <p:cNvPr id="6" name="图片 5">
            <a:extLst>
              <a:ext uri="{FF2B5EF4-FFF2-40B4-BE49-F238E27FC236}">
                <a16:creationId xmlns:a16="http://schemas.microsoft.com/office/drawing/2014/main" id="{58D319BF-6F2E-7841-88C1-D63D08E839AF}"/>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287908" y="956765"/>
            <a:ext cx="4005712" cy="5276609"/>
          </a:xfrm>
          <a:prstGeom prst="rect">
            <a:avLst/>
          </a:prstGeom>
        </p:spPr>
      </p:pic>
      <p:sp>
        <p:nvSpPr>
          <p:cNvPr id="3" name="文本框 2">
            <a:extLst>
              <a:ext uri="{FF2B5EF4-FFF2-40B4-BE49-F238E27FC236}">
                <a16:creationId xmlns:a16="http://schemas.microsoft.com/office/drawing/2014/main" id="{5B33712A-E969-884C-B04B-CC852A624DD3}"/>
              </a:ext>
            </a:extLst>
          </p:cNvPr>
          <p:cNvSpPr txBox="1"/>
          <p:nvPr/>
        </p:nvSpPr>
        <p:spPr>
          <a:xfrm>
            <a:off x="2359390" y="6515765"/>
            <a:ext cx="8428911" cy="246221"/>
          </a:xfrm>
          <a:prstGeom prst="rect">
            <a:avLst/>
          </a:prstGeom>
          <a:noFill/>
        </p:spPr>
        <p:txBody>
          <a:bodyPr wrap="none" rtlCol="0">
            <a:spAutoFit/>
          </a:bodyPr>
          <a:lstStyle/>
          <a:p>
            <a:r>
              <a:rPr lang="en-US" altLang="zh-CN" sz="1000" dirty="0">
                <a:latin typeface="Times New Roman" panose="02020603050405020304" pitchFamily="18" charset="0"/>
                <a:cs typeface="Times New Roman" panose="02020603050405020304" pitchFamily="18" charset="0"/>
              </a:rPr>
              <a:t>Eyring H, Liu H C, Caldwell D. Chemical Reviews, 1968, 68(5): 525–540</a:t>
            </a:r>
            <a:r>
              <a:rPr lang="zh-CN" altLang="en-US" sz="1000" dirty="0">
                <a:latin typeface="Times New Roman" panose="02020603050405020304" pitchFamily="18" charset="0"/>
                <a:cs typeface="Times New Roman" panose="02020603050405020304" pitchFamily="18" charset="0"/>
              </a:rPr>
              <a:t>                    </a:t>
            </a:r>
            <a:r>
              <a:rPr lang="en-US" altLang="zh-CN" sz="1000" dirty="0">
                <a:latin typeface="Times New Roman" panose="02020603050405020304" pitchFamily="18" charset="0"/>
                <a:cs typeface="Times New Roman" panose="02020603050405020304" pitchFamily="18" charset="0"/>
              </a:rPr>
              <a:t>Leal L A E, Rubio A, Varsano D. University of the Basque Country, 2013.</a:t>
            </a:r>
            <a:endParaRPr kumimoji="1" lang="zh-CN" altLang="en-US" sz="400" dirty="0">
              <a:latin typeface="Times New Roman" panose="02020603050405020304" pitchFamily="18" charset="0"/>
              <a:cs typeface="Times New Roman" panose="02020603050405020304" pitchFamily="18" charset="0"/>
            </a:endParaRPr>
          </a:p>
        </p:txBody>
      </p:sp>
      <p:pic>
        <p:nvPicPr>
          <p:cNvPr id="8" name="图片 7">
            <a:extLst>
              <a:ext uri="{FF2B5EF4-FFF2-40B4-BE49-F238E27FC236}">
                <a16:creationId xmlns:a16="http://schemas.microsoft.com/office/drawing/2014/main" id="{EBF01799-F952-5846-AB0D-EE9F4A0AC23B}"/>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760692" y="838695"/>
            <a:ext cx="3877256" cy="5571884"/>
          </a:xfrm>
          <a:prstGeom prst="rect">
            <a:avLst/>
          </a:prstGeom>
        </p:spPr>
      </p:pic>
      <p:cxnSp>
        <p:nvCxnSpPr>
          <p:cNvPr id="10" name="直线箭头连接符 9">
            <a:extLst>
              <a:ext uri="{FF2B5EF4-FFF2-40B4-BE49-F238E27FC236}">
                <a16:creationId xmlns:a16="http://schemas.microsoft.com/office/drawing/2014/main" id="{84F32DFF-70DE-A846-90E5-CA1C51D063BF}"/>
              </a:ext>
            </a:extLst>
          </p:cNvPr>
          <p:cNvCxnSpPr/>
          <p:nvPr/>
        </p:nvCxnSpPr>
        <p:spPr>
          <a:xfrm flipH="1" flipV="1">
            <a:off x="3725843" y="1555845"/>
            <a:ext cx="900752" cy="15012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39E3374F-099F-6444-82A0-FD638A663C5C}"/>
              </a:ext>
            </a:extLst>
          </p:cNvPr>
          <p:cNvSpPr txBox="1"/>
          <p:nvPr/>
        </p:nvSpPr>
        <p:spPr>
          <a:xfrm>
            <a:off x="1849922" y="1367416"/>
            <a:ext cx="1643399" cy="338554"/>
          </a:xfrm>
          <a:prstGeom prst="rect">
            <a:avLst/>
          </a:prstGeom>
          <a:noFill/>
        </p:spPr>
        <p:txBody>
          <a:bodyPr wrap="none" rtlCol="0">
            <a:spAutoFit/>
          </a:bodyPr>
          <a:lstStyle/>
          <a:p>
            <a:r>
              <a:rPr kumimoji="1" lang="en-US" altLang="zh-CN" sz="1600" dirty="0">
                <a:latin typeface="Arial" panose="020B0604020202020204" pitchFamily="34" charset="0"/>
              </a:rPr>
              <a:t>Optical</a:t>
            </a:r>
            <a:r>
              <a:rPr kumimoji="1" lang="zh-CN" altLang="en-US" sz="1600" dirty="0">
                <a:latin typeface="Arial" panose="020B0604020202020204" pitchFamily="34" charset="0"/>
              </a:rPr>
              <a:t> </a:t>
            </a:r>
            <a:r>
              <a:rPr kumimoji="1" lang="en-US" altLang="zh-CN" sz="1600" dirty="0">
                <a:latin typeface="Arial" panose="020B0604020202020204" pitchFamily="34" charset="0"/>
              </a:rPr>
              <a:t>Rotation</a:t>
            </a:r>
            <a:endParaRPr kumimoji="1" lang="zh-CN" altLang="en-US" sz="1600" dirty="0">
              <a:latin typeface="Arial" panose="020B0604020202020204" pitchFamily="34" charset="0"/>
            </a:endParaRPr>
          </a:p>
        </p:txBody>
      </p:sp>
      <p:cxnSp>
        <p:nvCxnSpPr>
          <p:cNvPr id="12" name="直线箭头连接符 11">
            <a:extLst>
              <a:ext uri="{FF2B5EF4-FFF2-40B4-BE49-F238E27FC236}">
                <a16:creationId xmlns:a16="http://schemas.microsoft.com/office/drawing/2014/main" id="{AB9D6D34-396A-2A4B-8987-6288DB69A76A}"/>
              </a:ext>
            </a:extLst>
          </p:cNvPr>
          <p:cNvCxnSpPr>
            <a:cxnSpLocks/>
          </p:cNvCxnSpPr>
          <p:nvPr/>
        </p:nvCxnSpPr>
        <p:spPr>
          <a:xfrm flipH="1">
            <a:off x="3671252" y="1831076"/>
            <a:ext cx="1462586" cy="23260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C2717A20-831A-EE4D-A960-7D6766C9149F}"/>
              </a:ext>
            </a:extLst>
          </p:cNvPr>
          <p:cNvSpPr txBox="1"/>
          <p:nvPr/>
        </p:nvSpPr>
        <p:spPr>
          <a:xfrm>
            <a:off x="2120828" y="1894399"/>
            <a:ext cx="1470274" cy="338554"/>
          </a:xfrm>
          <a:prstGeom prst="rect">
            <a:avLst/>
          </a:prstGeom>
          <a:noFill/>
        </p:spPr>
        <p:txBody>
          <a:bodyPr wrap="none" rtlCol="0">
            <a:spAutoFit/>
          </a:bodyPr>
          <a:lstStyle/>
          <a:p>
            <a:r>
              <a:rPr kumimoji="1" lang="en-US" altLang="zh-CN" sz="1600" dirty="0">
                <a:latin typeface="Arial" panose="020B0604020202020204" pitchFamily="34" charset="0"/>
              </a:rPr>
              <a:t>Ellipticity</a:t>
            </a:r>
            <a:r>
              <a:rPr kumimoji="1" lang="zh-CN" altLang="en-US" sz="1600" dirty="0">
                <a:latin typeface="Arial" panose="020B0604020202020204" pitchFamily="34" charset="0"/>
              </a:rPr>
              <a:t> </a:t>
            </a:r>
            <a:r>
              <a:rPr kumimoji="1" lang="en-US" altLang="zh-CN" sz="1600" dirty="0">
                <a:latin typeface="Arial" panose="020B0604020202020204" pitchFamily="34" charset="0"/>
              </a:rPr>
              <a:t>(CD)</a:t>
            </a:r>
            <a:endParaRPr kumimoji="1" lang="zh-CN" altLang="en-US" sz="1600" dirty="0">
              <a:latin typeface="Arial" panose="020B0604020202020204" pitchFamily="34" charset="0"/>
            </a:endParaRPr>
          </a:p>
        </p:txBody>
      </p:sp>
      <p:sp>
        <p:nvSpPr>
          <p:cNvPr id="17" name="文本框 16">
            <a:extLst>
              <a:ext uri="{FF2B5EF4-FFF2-40B4-BE49-F238E27FC236}">
                <a16:creationId xmlns:a16="http://schemas.microsoft.com/office/drawing/2014/main" id="{155BC7FC-8186-7549-B62C-6E3B5CE04EB8}"/>
              </a:ext>
            </a:extLst>
          </p:cNvPr>
          <p:cNvSpPr txBox="1"/>
          <p:nvPr/>
        </p:nvSpPr>
        <p:spPr>
          <a:xfrm>
            <a:off x="1113458" y="2500351"/>
            <a:ext cx="2566728" cy="338554"/>
          </a:xfrm>
          <a:prstGeom prst="rect">
            <a:avLst/>
          </a:prstGeom>
          <a:noFill/>
        </p:spPr>
        <p:txBody>
          <a:bodyPr wrap="none" rtlCol="0">
            <a:spAutoFit/>
          </a:bodyPr>
          <a:lstStyle/>
          <a:p>
            <a:r>
              <a:rPr kumimoji="1" lang="en-US" altLang="zh-CN" sz="1600" dirty="0">
                <a:latin typeface="Arial" panose="020B0604020202020204" pitchFamily="34" charset="0"/>
              </a:rPr>
              <a:t>reciprocal </a:t>
            </a:r>
            <a:r>
              <a:rPr kumimoji="1" lang="en-US" altLang="zh-CN" sz="1600" dirty="0" err="1">
                <a:latin typeface="Arial" panose="020B0604020202020204" pitchFamily="34" charset="0"/>
              </a:rPr>
              <a:t>Kramers-Kronig</a:t>
            </a:r>
            <a:endParaRPr kumimoji="1" lang="zh-CN" altLang="en-US" sz="1600" dirty="0">
              <a:latin typeface="Arial" panose="020B0604020202020204" pitchFamily="34" charset="0"/>
            </a:endParaRPr>
          </a:p>
        </p:txBody>
      </p:sp>
      <p:cxnSp>
        <p:nvCxnSpPr>
          <p:cNvPr id="19" name="直线连接符 18">
            <a:extLst>
              <a:ext uri="{FF2B5EF4-FFF2-40B4-BE49-F238E27FC236}">
                <a16:creationId xmlns:a16="http://schemas.microsoft.com/office/drawing/2014/main" id="{CFE52AB9-10B8-C049-B182-98541A1DA5DC}"/>
              </a:ext>
            </a:extLst>
          </p:cNvPr>
          <p:cNvCxnSpPr>
            <a:cxnSpLocks/>
            <a:stCxn id="11" idx="1"/>
          </p:cNvCxnSpPr>
          <p:nvPr/>
        </p:nvCxnSpPr>
        <p:spPr>
          <a:xfrm flipH="1">
            <a:off x="1636334" y="1536693"/>
            <a:ext cx="213588" cy="963658"/>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id="{63459CA8-577C-B64F-BC44-89E29EEACE22}"/>
              </a:ext>
            </a:extLst>
          </p:cNvPr>
          <p:cNvCxnSpPr>
            <a:cxnSpLocks/>
          </p:cNvCxnSpPr>
          <p:nvPr/>
        </p:nvCxnSpPr>
        <p:spPr>
          <a:xfrm flipH="1">
            <a:off x="1743128" y="2063622"/>
            <a:ext cx="438737" cy="436729"/>
          </a:xfrm>
          <a:prstGeom prst="line">
            <a:avLst/>
          </a:prstGeom>
          <a:ln w="12700"/>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25" name="矩形 24">
                <a:extLst>
                  <a:ext uri="{FF2B5EF4-FFF2-40B4-BE49-F238E27FC236}">
                    <a16:creationId xmlns:a16="http://schemas.microsoft.com/office/drawing/2014/main" id="{DF2C74A2-2252-1248-AAA7-76085022F42B}"/>
                  </a:ext>
                </a:extLst>
              </p:cNvPr>
              <p:cNvSpPr/>
              <p:nvPr/>
            </p:nvSpPr>
            <p:spPr>
              <a:xfrm>
                <a:off x="306593" y="5164116"/>
                <a:ext cx="314380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𝜓</m:t>
                      </m:r>
                      <m:r>
                        <a:rPr lang="zh-CN" altLang="en-US" i="0">
                          <a:latin typeface="Cambria Math" panose="02040503050406030204" pitchFamily="18" charset="0"/>
                        </a:rPr>
                        <m:t>=3300</m:t>
                      </m:r>
                      <m:d>
                        <m:dPr>
                          <m:ctrlPr>
                            <a:rPr lang="zh-CN" altLang="en-US" i="1">
                              <a:solidFill>
                                <a:srgbClr val="836967"/>
                              </a:solidFill>
                              <a:latin typeface="Cambria Math" panose="02040503050406030204" pitchFamily="18" charset="0"/>
                            </a:rPr>
                          </m:ctrlPr>
                        </m:dPr>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𝜀</m:t>
                              </m:r>
                            </m:e>
                            <m:sub>
                              <m:r>
                                <a:rPr lang="zh-CN" altLang="en-US" i="1">
                                  <a:latin typeface="Cambria Math" panose="02040503050406030204" pitchFamily="18" charset="0"/>
                                </a:rPr>
                                <m:t>𝑙</m:t>
                              </m:r>
                            </m:sub>
                          </m:sSub>
                          <m:r>
                            <a:rPr lang="zh-CN" altLang="en-US" i="0">
                              <a:latin typeface="Cambria Math" panose="02040503050406030204" pitchFamily="18" charset="0"/>
                            </a:rPr>
                            <m:t>−</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𝜀</m:t>
                              </m:r>
                            </m:e>
                            <m:sub>
                              <m:r>
                                <a:rPr lang="zh-CN" altLang="en-US" i="1">
                                  <a:latin typeface="Cambria Math" panose="02040503050406030204" pitchFamily="18" charset="0"/>
                                </a:rPr>
                                <m:t>𝑟</m:t>
                              </m:r>
                            </m:sub>
                          </m:sSub>
                        </m:e>
                      </m:d>
                      <m:r>
                        <a:rPr lang="zh-CN" altLang="en-US" i="0">
                          <a:latin typeface="Cambria Math" panose="02040503050406030204" pitchFamily="18" charset="0"/>
                        </a:rPr>
                        <m:t>=3300</m:t>
                      </m:r>
                      <m:r>
                        <m:rPr>
                          <m:sty m:val="p"/>
                        </m:rPr>
                        <a:rPr lang="zh-CN" altLang="en-US" i="0">
                          <a:latin typeface="Cambria Math" panose="02040503050406030204" pitchFamily="18" charset="0"/>
                        </a:rPr>
                        <m:t>Δ</m:t>
                      </m:r>
                      <m:r>
                        <a:rPr lang="zh-CN" altLang="en-US" i="1">
                          <a:latin typeface="Cambria Math" panose="02040503050406030204" pitchFamily="18" charset="0"/>
                        </a:rPr>
                        <m:t>𝜀</m:t>
                      </m:r>
                    </m:oMath>
                  </m:oMathPara>
                </a14:m>
                <a:endParaRPr lang="zh-CN" altLang="en-US" dirty="0">
                  <a:latin typeface="Arial" panose="020B0604020202020204" pitchFamily="34" charset="0"/>
                </a:endParaRPr>
              </a:p>
            </p:txBody>
          </p:sp>
        </mc:Choice>
        <mc:Fallback>
          <p:sp>
            <p:nvSpPr>
              <p:cNvPr id="25" name="矩形 24">
                <a:extLst>
                  <a:ext uri="{FF2B5EF4-FFF2-40B4-BE49-F238E27FC236}">
                    <a16:creationId xmlns:a16="http://schemas.microsoft.com/office/drawing/2014/main" id="{DF2C74A2-2252-1248-AAA7-76085022F42B}"/>
                  </a:ext>
                </a:extLst>
              </p:cNvPr>
              <p:cNvSpPr>
                <a:spLocks noRot="1" noChangeAspect="1" noMove="1" noResize="1" noEditPoints="1" noAdjustHandles="1" noChangeArrowheads="1" noChangeShapeType="1" noTextEdit="1"/>
              </p:cNvSpPr>
              <p:nvPr/>
            </p:nvSpPr>
            <p:spPr>
              <a:xfrm>
                <a:off x="306593" y="5164116"/>
                <a:ext cx="3143809" cy="369332"/>
              </a:xfrm>
              <a:prstGeom prst="rect">
                <a:avLst/>
              </a:prstGeom>
              <a:blipFill>
                <a:blip r:embed="rId5"/>
                <a:stretch>
                  <a:fillRect b="-16667"/>
                </a:stretch>
              </a:blipFill>
            </p:spPr>
            <p:txBody>
              <a:bodyPr/>
              <a:lstStyle/>
              <a:p>
                <a:r>
                  <a:rPr lang="zh-CN" altLang="en-US">
                    <a:noFill/>
                  </a:rPr>
                  <a:t> </a:t>
                </a:r>
              </a:p>
            </p:txBody>
          </p:sp>
        </mc:Fallback>
      </mc:AlternateContent>
      <p:sp>
        <p:nvSpPr>
          <p:cNvPr id="26" name="文本框 25">
            <a:extLst>
              <a:ext uri="{FF2B5EF4-FFF2-40B4-BE49-F238E27FC236}">
                <a16:creationId xmlns:a16="http://schemas.microsoft.com/office/drawing/2014/main" id="{410051F2-8443-F544-B790-D30EFB20F697}"/>
              </a:ext>
            </a:extLst>
          </p:cNvPr>
          <p:cNvSpPr txBox="1"/>
          <p:nvPr/>
        </p:nvSpPr>
        <p:spPr>
          <a:xfrm>
            <a:off x="171439" y="4306964"/>
            <a:ext cx="1915909" cy="338554"/>
          </a:xfrm>
          <a:prstGeom prst="rect">
            <a:avLst/>
          </a:prstGeom>
          <a:noFill/>
        </p:spPr>
        <p:txBody>
          <a:bodyPr wrap="none" rtlCol="0">
            <a:spAutoFit/>
          </a:bodyPr>
          <a:lstStyle/>
          <a:p>
            <a:r>
              <a:rPr kumimoji="1" lang="en-US" altLang="zh-CN" sz="1600" dirty="0">
                <a:latin typeface="Arial" panose="020B0604020202020204" pitchFamily="34" charset="0"/>
              </a:rPr>
              <a:t>Circular Dichroism:</a:t>
            </a:r>
            <a:endParaRPr kumimoji="1" lang="zh-CN" altLang="en-US" sz="1600" dirty="0">
              <a:latin typeface="Arial" panose="020B0604020202020204" pitchFamily="34" charset="0"/>
            </a:endParaRPr>
          </a:p>
        </p:txBody>
      </p:sp>
      <mc:AlternateContent xmlns:mc="http://schemas.openxmlformats.org/markup-compatibility/2006">
        <mc:Choice xmlns:a14="http://schemas.microsoft.com/office/drawing/2010/main" Requires="a14">
          <p:sp>
            <p:nvSpPr>
              <p:cNvPr id="27" name="文本框 26">
                <a:extLst>
                  <a:ext uri="{FF2B5EF4-FFF2-40B4-BE49-F238E27FC236}">
                    <a16:creationId xmlns:a16="http://schemas.microsoft.com/office/drawing/2014/main" id="{40CDA04F-739C-0045-B015-4A469AD89814}"/>
                  </a:ext>
                </a:extLst>
              </p:cNvPr>
              <p:cNvSpPr txBox="1"/>
              <p:nvPr/>
            </p:nvSpPr>
            <p:spPr>
              <a:xfrm>
                <a:off x="397143" y="4825584"/>
                <a:ext cx="127496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kumimoji="1" lang="en-US" altLang="zh-CN" b="0" i="0" smtClean="0">
                          <a:latin typeface="Cambria Math" panose="02040503050406030204" pitchFamily="18" charset="0"/>
                        </a:rPr>
                        <m:t>Δ</m:t>
                      </m:r>
                      <m:r>
                        <a:rPr kumimoji="1" lang="en-US" altLang="zh-CN" b="0" i="1" smtClean="0">
                          <a:latin typeface="Cambria Math" panose="02040503050406030204" pitchFamily="18" charset="0"/>
                        </a:rPr>
                        <m:t>𝜀</m:t>
                      </m:r>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𝜀</m:t>
                          </m:r>
                        </m:e>
                        <m:sub>
                          <m:r>
                            <a:rPr kumimoji="1" lang="en-US" altLang="zh-CN" b="0" i="1" smtClean="0">
                              <a:latin typeface="Cambria Math" panose="02040503050406030204" pitchFamily="18" charset="0"/>
                            </a:rPr>
                            <m:t>𝑙</m:t>
                          </m:r>
                        </m:sub>
                      </m:sSub>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𝜀</m:t>
                          </m:r>
                        </m:e>
                        <m:sub>
                          <m:r>
                            <a:rPr kumimoji="1" lang="en-US" altLang="zh-CN" b="0" i="1" smtClean="0">
                              <a:latin typeface="Cambria Math" panose="02040503050406030204" pitchFamily="18" charset="0"/>
                            </a:rPr>
                            <m:t>𝑟</m:t>
                          </m:r>
                        </m:sub>
                      </m:sSub>
                    </m:oMath>
                  </m:oMathPara>
                </a14:m>
                <a:endParaRPr kumimoji="1" lang="zh-CN" altLang="en-US" dirty="0">
                  <a:latin typeface="Arial" panose="020B0604020202020204" pitchFamily="34" charset="0"/>
                </a:endParaRPr>
              </a:p>
            </p:txBody>
          </p:sp>
        </mc:Choice>
        <mc:Fallback>
          <p:sp>
            <p:nvSpPr>
              <p:cNvPr id="27" name="文本框 26">
                <a:extLst>
                  <a:ext uri="{FF2B5EF4-FFF2-40B4-BE49-F238E27FC236}">
                    <a16:creationId xmlns:a16="http://schemas.microsoft.com/office/drawing/2014/main" id="{40CDA04F-739C-0045-B015-4A469AD89814}"/>
                  </a:ext>
                </a:extLst>
              </p:cNvPr>
              <p:cNvSpPr txBox="1">
                <a:spLocks noRot="1" noChangeAspect="1" noMove="1" noResize="1" noEditPoints="1" noAdjustHandles="1" noChangeArrowheads="1" noChangeShapeType="1" noTextEdit="1"/>
              </p:cNvSpPr>
              <p:nvPr/>
            </p:nvSpPr>
            <p:spPr>
              <a:xfrm>
                <a:off x="397143" y="4825584"/>
                <a:ext cx="1274964" cy="276999"/>
              </a:xfrm>
              <a:prstGeom prst="rect">
                <a:avLst/>
              </a:prstGeom>
              <a:blipFill>
                <a:blip r:embed="rId6"/>
                <a:stretch>
                  <a:fillRect l="-3960" b="-227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960413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8F0CE7A-E7CD-4DD7-80C4-7C0A9C9D145A}"/>
              </a:ext>
            </a:extLst>
          </p:cNvPr>
          <p:cNvSpPr>
            <a:spLocks noGrp="1"/>
          </p:cNvSpPr>
          <p:nvPr>
            <p:ph type="body" sz="quarter" idx="10"/>
          </p:nvPr>
        </p:nvSpPr>
        <p:spPr/>
        <p:txBody>
          <a:bodyPr/>
          <a:lstStyle/>
          <a:p>
            <a:r>
              <a:rPr lang="en-US" altLang="zh-CN" dirty="0"/>
              <a:t>Electronic</a:t>
            </a:r>
            <a:r>
              <a:rPr lang="zh-CN" altLang="en-US" dirty="0"/>
              <a:t> </a:t>
            </a:r>
            <a:r>
              <a:rPr lang="en-US" altLang="zh-CN" dirty="0"/>
              <a:t>Circular</a:t>
            </a:r>
            <a:r>
              <a:rPr lang="zh-CN" altLang="en-US" dirty="0"/>
              <a:t> </a:t>
            </a:r>
            <a:r>
              <a:rPr lang="en-US" altLang="zh-CN" dirty="0"/>
              <a:t>Dichroism</a:t>
            </a:r>
            <a:r>
              <a:rPr lang="zh-CN" altLang="en-US" dirty="0"/>
              <a:t> </a:t>
            </a:r>
            <a:r>
              <a:rPr lang="en-US" altLang="zh-CN" dirty="0"/>
              <a:t>(ECD)</a:t>
            </a:r>
            <a:endParaRPr lang="zh-CN" altLang="en-US" dirty="0"/>
          </a:p>
        </p:txBody>
      </p:sp>
      <p:sp>
        <p:nvSpPr>
          <p:cNvPr id="7" name="文本框 6">
            <a:extLst>
              <a:ext uri="{FF2B5EF4-FFF2-40B4-BE49-F238E27FC236}">
                <a16:creationId xmlns:a16="http://schemas.microsoft.com/office/drawing/2014/main" id="{71362646-D847-5B43-89A6-AEE424F2D073}"/>
              </a:ext>
            </a:extLst>
          </p:cNvPr>
          <p:cNvSpPr txBox="1"/>
          <p:nvPr/>
        </p:nvSpPr>
        <p:spPr>
          <a:xfrm>
            <a:off x="704257" y="1455572"/>
            <a:ext cx="615874" cy="338554"/>
          </a:xfrm>
          <a:prstGeom prst="rect">
            <a:avLst/>
          </a:prstGeom>
          <a:noFill/>
        </p:spPr>
        <p:txBody>
          <a:bodyPr wrap="none" rtlCol="0">
            <a:spAutoFit/>
          </a:bodyPr>
          <a:lstStyle/>
          <a:p>
            <a:r>
              <a:rPr kumimoji="1" lang="en-US" altLang="zh-CN" sz="1600" dirty="0">
                <a:latin typeface="Arial" panose="020B0604020202020204" pitchFamily="34" charset="0"/>
              </a:rPr>
              <a:t>ECD</a:t>
            </a:r>
            <a:endParaRPr kumimoji="1" lang="zh-CN" altLang="en-US" sz="1600" dirty="0">
              <a:latin typeface="Arial" panose="020B0604020202020204" pitchFamily="34" charset="0"/>
            </a:endParaRPr>
          </a:p>
        </p:txBody>
      </p:sp>
      <p:sp>
        <p:nvSpPr>
          <p:cNvPr id="10" name="文本框 9">
            <a:extLst>
              <a:ext uri="{FF2B5EF4-FFF2-40B4-BE49-F238E27FC236}">
                <a16:creationId xmlns:a16="http://schemas.microsoft.com/office/drawing/2014/main" id="{FABDC93B-8780-E742-AEAC-87E00E75B4EF}"/>
              </a:ext>
            </a:extLst>
          </p:cNvPr>
          <p:cNvSpPr txBox="1"/>
          <p:nvPr/>
        </p:nvSpPr>
        <p:spPr>
          <a:xfrm>
            <a:off x="1932799" y="1455572"/>
            <a:ext cx="1820691" cy="338554"/>
          </a:xfrm>
          <a:prstGeom prst="rect">
            <a:avLst/>
          </a:prstGeom>
          <a:noFill/>
        </p:spPr>
        <p:txBody>
          <a:bodyPr wrap="none" rtlCol="0">
            <a:spAutoFit/>
          </a:bodyPr>
          <a:lstStyle/>
          <a:p>
            <a:r>
              <a:rPr kumimoji="1" lang="en-US" altLang="zh-CN" sz="1600" dirty="0">
                <a:latin typeface="Arial" panose="020B0604020202020204" pitchFamily="34" charset="0"/>
              </a:rPr>
              <a:t>UV-Vis</a:t>
            </a:r>
            <a:r>
              <a:rPr kumimoji="1" lang="zh-CN" altLang="en-US" sz="1600" dirty="0">
                <a:latin typeface="Arial" panose="020B0604020202020204" pitchFamily="34" charset="0"/>
              </a:rPr>
              <a:t> </a:t>
            </a:r>
            <a:r>
              <a:rPr kumimoji="1" lang="en-US" altLang="zh-CN" sz="1600" dirty="0">
                <a:latin typeface="Arial" panose="020B0604020202020204" pitchFamily="34" charset="0"/>
              </a:rPr>
              <a:t>absorption</a:t>
            </a:r>
            <a:endParaRPr kumimoji="1" lang="zh-CN" altLang="en-US" sz="1600" dirty="0">
              <a:latin typeface="Arial" panose="020B0604020202020204" pitchFamily="34" charset="0"/>
            </a:endParaRPr>
          </a:p>
        </p:txBody>
      </p:sp>
      <p:cxnSp>
        <p:nvCxnSpPr>
          <p:cNvPr id="11" name="直线箭头连接符 10">
            <a:extLst>
              <a:ext uri="{FF2B5EF4-FFF2-40B4-BE49-F238E27FC236}">
                <a16:creationId xmlns:a16="http://schemas.microsoft.com/office/drawing/2014/main" id="{7B1C5199-72BF-D242-9103-9BDBC45FEF58}"/>
              </a:ext>
            </a:extLst>
          </p:cNvPr>
          <p:cNvCxnSpPr>
            <a:cxnSpLocks/>
          </p:cNvCxnSpPr>
          <p:nvPr/>
        </p:nvCxnSpPr>
        <p:spPr>
          <a:xfrm flipV="1">
            <a:off x="2764551" y="1866340"/>
            <a:ext cx="1" cy="78047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B7596A9F-3F13-6142-A319-FD92307A91DA}"/>
              </a:ext>
            </a:extLst>
          </p:cNvPr>
          <p:cNvSpPr txBox="1"/>
          <p:nvPr/>
        </p:nvSpPr>
        <p:spPr>
          <a:xfrm>
            <a:off x="1318528" y="2691304"/>
            <a:ext cx="2818400" cy="338554"/>
          </a:xfrm>
          <a:prstGeom prst="rect">
            <a:avLst/>
          </a:prstGeom>
          <a:noFill/>
        </p:spPr>
        <p:txBody>
          <a:bodyPr wrap="none" rtlCol="0">
            <a:spAutoFit/>
          </a:bodyPr>
          <a:lstStyle/>
          <a:p>
            <a:r>
              <a:rPr kumimoji="1" lang="en-US" altLang="zh-CN" sz="1600" dirty="0">
                <a:latin typeface="Arial" panose="020B0604020202020204" pitchFamily="34" charset="0"/>
              </a:rPr>
              <a:t>e</a:t>
            </a:r>
            <a:r>
              <a:rPr kumimoji="1" lang="en-US" altLang="zh-CN" sz="1600" baseline="30000" dirty="0">
                <a:latin typeface="Arial" panose="020B0604020202020204" pitchFamily="34" charset="0"/>
              </a:rPr>
              <a:t>-</a:t>
            </a:r>
            <a:r>
              <a:rPr kumimoji="1" lang="zh-CN" altLang="en-US" sz="1600" dirty="0">
                <a:latin typeface="Arial" panose="020B0604020202020204" pitchFamily="34" charset="0"/>
              </a:rPr>
              <a:t> </a:t>
            </a:r>
            <a:r>
              <a:rPr kumimoji="1" lang="en-US" altLang="zh-CN" sz="1600" dirty="0">
                <a:latin typeface="Arial" panose="020B0604020202020204" pitchFamily="34" charset="0"/>
              </a:rPr>
              <a:t>transition</a:t>
            </a:r>
            <a:r>
              <a:rPr kumimoji="1" lang="zh-CN" altLang="en-US" sz="1600" dirty="0">
                <a:latin typeface="Arial" panose="020B0604020202020204" pitchFamily="34" charset="0"/>
              </a:rPr>
              <a:t> </a:t>
            </a:r>
            <a:r>
              <a:rPr kumimoji="1" lang="en-US" altLang="zh-CN" sz="1600" dirty="0">
                <a:latin typeface="Arial" panose="020B0604020202020204" pitchFamily="34" charset="0"/>
              </a:rPr>
              <a:t>in</a:t>
            </a:r>
            <a:r>
              <a:rPr kumimoji="1" lang="zh-CN" altLang="en-US" sz="1600" dirty="0">
                <a:latin typeface="Arial" panose="020B0604020202020204" pitchFamily="34" charset="0"/>
              </a:rPr>
              <a:t> </a:t>
            </a:r>
            <a:r>
              <a:rPr kumimoji="1" lang="en-US" altLang="zh-CN" sz="1600" dirty="0">
                <a:latin typeface="Arial" panose="020B0604020202020204" pitchFamily="34" charset="0"/>
              </a:rPr>
              <a:t>chromophores</a:t>
            </a:r>
            <a:endParaRPr kumimoji="1" lang="zh-CN" altLang="en-US" sz="1600" dirty="0">
              <a:latin typeface="Arial" panose="020B0604020202020204" pitchFamily="34" charset="0"/>
            </a:endParaRPr>
          </a:p>
        </p:txBody>
      </p:sp>
      <mc:AlternateContent xmlns:mc="http://schemas.openxmlformats.org/markup-compatibility/2006">
        <mc:Choice xmlns:a14="http://schemas.microsoft.com/office/drawing/2010/main" Requires="a14">
          <p:sp>
            <p:nvSpPr>
              <p:cNvPr id="15" name="矩形 14">
                <a:extLst>
                  <a:ext uri="{FF2B5EF4-FFF2-40B4-BE49-F238E27FC236}">
                    <a16:creationId xmlns:a16="http://schemas.microsoft.com/office/drawing/2014/main" id="{F54FD86B-DCE1-0748-ADC0-24616599F6B5}"/>
                  </a:ext>
                </a:extLst>
              </p:cNvPr>
              <p:cNvSpPr/>
              <p:nvPr/>
            </p:nvSpPr>
            <p:spPr>
              <a:xfrm>
                <a:off x="5316945" y="4928507"/>
                <a:ext cx="7496537" cy="68057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𝑅</m:t>
                          </m:r>
                        </m:e>
                        <m:sub>
                          <m:r>
                            <a:rPr lang="zh-CN" altLang="en-US" i="1">
                              <a:latin typeface="Cambria Math" panose="02040503050406030204" pitchFamily="18" charset="0"/>
                            </a:rPr>
                            <m:t>𝑖𝑗</m:t>
                          </m:r>
                        </m:sub>
                      </m:sSub>
                      <m:r>
                        <a:rPr lang="zh-CN" altLang="en-US" i="0">
                          <a:latin typeface="Cambria Math" panose="02040503050406030204" pitchFamily="18" charset="0"/>
                        </a:rPr>
                        <m:t>≈</m:t>
                      </m:r>
                      <m:sSub>
                        <m:sSubPr>
                          <m:ctrlPr>
                            <a:rPr lang="zh-CN" altLang="en-US" i="1">
                              <a:solidFill>
                                <a:srgbClr val="836967"/>
                              </a:solidFill>
                              <a:latin typeface="Cambria Math" panose="02040503050406030204" pitchFamily="18" charset="0"/>
                            </a:rPr>
                          </m:ctrlPr>
                        </m:sSubPr>
                        <m:e>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𝑝</m:t>
                              </m:r>
                            </m:e>
                          </m:acc>
                        </m:e>
                        <m:sub>
                          <m:r>
                            <a:rPr lang="zh-CN" altLang="en-US" i="1">
                              <a:latin typeface="Cambria Math" panose="02040503050406030204" pitchFamily="18" charset="0"/>
                            </a:rPr>
                            <m:t>𝑖𝑗</m:t>
                          </m:r>
                        </m:sub>
                      </m:sSub>
                      <m:r>
                        <a:rPr lang="zh-CN" altLang="en-US" i="0">
                          <a:latin typeface="Cambria Math" panose="02040503050406030204" pitchFamily="18" charset="0"/>
                        </a:rPr>
                        <m:t>∙</m:t>
                      </m:r>
                      <m:sSub>
                        <m:sSubPr>
                          <m:ctrlPr>
                            <a:rPr lang="zh-CN" altLang="en-US" i="1">
                              <a:solidFill>
                                <a:srgbClr val="836967"/>
                              </a:solidFill>
                              <a:latin typeface="Cambria Math" panose="02040503050406030204" pitchFamily="18" charset="0"/>
                            </a:rPr>
                          </m:ctrlPr>
                        </m:sSubPr>
                        <m:e>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𝑚</m:t>
                              </m:r>
                            </m:e>
                          </m:acc>
                        </m:e>
                        <m:sub>
                          <m:r>
                            <a:rPr lang="zh-CN" altLang="en-US" i="1">
                              <a:latin typeface="Cambria Math" panose="02040503050406030204" pitchFamily="18" charset="0"/>
                            </a:rPr>
                            <m:t>𝑖𝑗</m:t>
                          </m:r>
                        </m:sub>
                      </m:sSub>
                      <m:r>
                        <a:rPr lang="zh-CN" altLang="en-US" i="0">
                          <a:latin typeface="Cambria Math" panose="02040503050406030204" pitchFamily="18" charset="0"/>
                        </a:rPr>
                        <m:t>=</m:t>
                      </m:r>
                      <m:r>
                        <a:rPr lang="zh-CN" altLang="en-US" i="1">
                          <a:latin typeface="Cambria Math" panose="02040503050406030204" pitchFamily="18" charset="0"/>
                        </a:rPr>
                        <m:t>𝐼𝑚</m:t>
                      </m:r>
                      <m:d>
                        <m:dPr>
                          <m:begChr m:val="["/>
                          <m:endChr m:val="]"/>
                          <m:ctrlPr>
                            <a:rPr lang="zh-CN" altLang="en-US" i="1">
                              <a:solidFill>
                                <a:srgbClr val="836967"/>
                              </a:solidFill>
                              <a:latin typeface="Cambria Math" panose="02040503050406030204" pitchFamily="18" charset="0"/>
                            </a:rPr>
                          </m:ctrlPr>
                        </m:dPr>
                        <m:e>
                          <m:r>
                            <a:rPr lang="zh-CN" altLang="en-US" i="0">
                              <a:latin typeface="Cambria Math" panose="02040503050406030204" pitchFamily="18" charset="0"/>
                            </a:rPr>
                            <m:t>&lt;</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𝛹</m:t>
                              </m:r>
                            </m:e>
                            <m:sub>
                              <m:r>
                                <a:rPr lang="zh-CN" altLang="en-US" i="1">
                                  <a:latin typeface="Cambria Math" panose="02040503050406030204" pitchFamily="18" charset="0"/>
                                </a:rPr>
                                <m:t>𝑖</m:t>
                              </m:r>
                            </m:sub>
                          </m:sSub>
                          <m:d>
                            <m:dPr>
                              <m:begChr m:val="|"/>
                              <m:endChr m:val="|"/>
                              <m:ctrlPr>
                                <a:rPr lang="zh-CN" altLang="en-US" i="1">
                                  <a:solidFill>
                                    <a:srgbClr val="836967"/>
                                  </a:solidFill>
                                  <a:latin typeface="Cambria Math" panose="02040503050406030204" pitchFamily="18" charset="0"/>
                                </a:rPr>
                              </m:ctrlPr>
                            </m:dPr>
                            <m:e>
                              <m:sSub>
                                <m:sSubPr>
                                  <m:ctrlPr>
                                    <a:rPr lang="zh-CN" altLang="en-US" i="1">
                                      <a:solidFill>
                                        <a:srgbClr val="836967"/>
                                      </a:solidFill>
                                      <a:latin typeface="Cambria Math" panose="02040503050406030204" pitchFamily="18" charset="0"/>
                                    </a:rPr>
                                  </m:ctrlPr>
                                </m:sSubPr>
                                <m:e>
                                  <m:acc>
                                    <m:accPr>
                                      <m:chr m:val="̂"/>
                                      <m:ctrlPr>
                                        <a:rPr lang="zh-CN" altLang="en-US" i="1">
                                          <a:solidFill>
                                            <a:srgbClr val="836967"/>
                                          </a:solidFill>
                                          <a:latin typeface="Cambria Math" panose="02040503050406030204" pitchFamily="18" charset="0"/>
                                        </a:rPr>
                                      </m:ctrlPr>
                                    </m:accPr>
                                    <m:e>
                                      <m:r>
                                        <a:rPr lang="zh-CN" altLang="en-US" b="1" i="1">
                                          <a:latin typeface="Cambria Math" panose="02040503050406030204" pitchFamily="18" charset="0"/>
                                        </a:rPr>
                                        <m:t>𝒑</m:t>
                                      </m:r>
                                    </m:e>
                                  </m:acc>
                                </m:e>
                                <m:sub>
                                  <m:r>
                                    <a:rPr lang="zh-CN" altLang="en-US" b="0" i="1">
                                      <a:latin typeface="Cambria Math" panose="02040503050406030204" pitchFamily="18" charset="0"/>
                                    </a:rPr>
                                    <m:t>𝑖𝑗</m:t>
                                  </m:r>
                                </m:sub>
                              </m:sSub>
                            </m:e>
                          </m:d>
                          <m:sSub>
                            <m:sSubPr>
                              <m:ctrlPr>
                                <a:rPr lang="zh-CN" altLang="en-US" b="0" i="1">
                                  <a:solidFill>
                                    <a:srgbClr val="836967"/>
                                  </a:solidFill>
                                  <a:latin typeface="Cambria Math" panose="02040503050406030204" pitchFamily="18" charset="0"/>
                                </a:rPr>
                              </m:ctrlPr>
                            </m:sSubPr>
                            <m:e>
                              <m:r>
                                <a:rPr lang="zh-CN" altLang="en-US" b="0" i="1">
                                  <a:latin typeface="Cambria Math" panose="02040503050406030204" pitchFamily="18" charset="0"/>
                                </a:rPr>
                                <m:t>𝛹</m:t>
                              </m:r>
                            </m:e>
                            <m:sub>
                              <m:r>
                                <a:rPr lang="zh-CN" altLang="en-US" b="0" i="1">
                                  <a:latin typeface="Cambria Math" panose="02040503050406030204" pitchFamily="18" charset="0"/>
                                </a:rPr>
                                <m:t>𝑗</m:t>
                              </m:r>
                            </m:sub>
                          </m:sSub>
                          <m:r>
                            <a:rPr lang="zh-CN" altLang="en-US" b="0" i="0">
                              <a:latin typeface="Cambria Math" panose="02040503050406030204" pitchFamily="18" charset="0"/>
                            </a:rPr>
                            <m:t>&gt;&lt;</m:t>
                          </m:r>
                          <m:sSub>
                            <m:sSubPr>
                              <m:ctrlPr>
                                <a:rPr lang="zh-CN" altLang="en-US" b="0" i="1">
                                  <a:solidFill>
                                    <a:srgbClr val="836967"/>
                                  </a:solidFill>
                                  <a:latin typeface="Cambria Math" panose="02040503050406030204" pitchFamily="18" charset="0"/>
                                </a:rPr>
                              </m:ctrlPr>
                            </m:sSubPr>
                            <m:e>
                              <m:r>
                                <a:rPr lang="zh-CN" altLang="en-US" b="0" i="1">
                                  <a:latin typeface="Cambria Math" panose="02040503050406030204" pitchFamily="18" charset="0"/>
                                </a:rPr>
                                <m:t>𝛹</m:t>
                              </m:r>
                            </m:e>
                            <m:sub>
                              <m:r>
                                <a:rPr lang="zh-CN" altLang="en-US" b="0" i="1">
                                  <a:latin typeface="Cambria Math" panose="02040503050406030204" pitchFamily="18" charset="0"/>
                                </a:rPr>
                                <m:t>𝑖</m:t>
                              </m:r>
                            </m:sub>
                          </m:sSub>
                          <m:d>
                            <m:dPr>
                              <m:begChr m:val="|"/>
                              <m:endChr m:val="|"/>
                              <m:ctrlPr>
                                <a:rPr lang="zh-CN" altLang="en-US" b="0" i="1">
                                  <a:solidFill>
                                    <a:srgbClr val="836967"/>
                                  </a:solidFill>
                                  <a:latin typeface="Cambria Math" panose="02040503050406030204" pitchFamily="18" charset="0"/>
                                </a:rPr>
                              </m:ctrlPr>
                            </m:dPr>
                            <m:e>
                              <m:sSub>
                                <m:sSubPr>
                                  <m:ctrlPr>
                                    <a:rPr lang="zh-CN" altLang="en-US" b="0" i="1">
                                      <a:solidFill>
                                        <a:srgbClr val="836967"/>
                                      </a:solidFill>
                                      <a:latin typeface="Cambria Math" panose="02040503050406030204" pitchFamily="18" charset="0"/>
                                    </a:rPr>
                                  </m:ctrlPr>
                                </m:sSubPr>
                                <m:e>
                                  <m:acc>
                                    <m:accPr>
                                      <m:chr m:val="̂"/>
                                      <m:ctrlPr>
                                        <a:rPr lang="zh-CN" altLang="en-US" b="0" i="1">
                                          <a:solidFill>
                                            <a:srgbClr val="836967"/>
                                          </a:solidFill>
                                          <a:latin typeface="Cambria Math" panose="02040503050406030204" pitchFamily="18" charset="0"/>
                                        </a:rPr>
                                      </m:ctrlPr>
                                    </m:accPr>
                                    <m:e>
                                      <m:r>
                                        <a:rPr lang="zh-CN" altLang="en-US" b="1" i="1">
                                          <a:latin typeface="Cambria Math" panose="02040503050406030204" pitchFamily="18" charset="0"/>
                                        </a:rPr>
                                        <m:t>𝒎</m:t>
                                      </m:r>
                                    </m:e>
                                  </m:acc>
                                </m:e>
                                <m:sub>
                                  <m:r>
                                    <a:rPr lang="zh-CN" altLang="en-US" b="0" i="1">
                                      <a:latin typeface="Cambria Math" panose="02040503050406030204" pitchFamily="18" charset="0"/>
                                    </a:rPr>
                                    <m:t>𝑖𝑗</m:t>
                                  </m:r>
                                </m:sub>
                              </m:sSub>
                            </m:e>
                          </m:d>
                          <m:sSub>
                            <m:sSubPr>
                              <m:ctrlPr>
                                <a:rPr lang="zh-CN" altLang="en-US" b="0" i="1">
                                  <a:solidFill>
                                    <a:srgbClr val="836967"/>
                                  </a:solidFill>
                                  <a:latin typeface="Cambria Math" panose="02040503050406030204" pitchFamily="18" charset="0"/>
                                </a:rPr>
                              </m:ctrlPr>
                            </m:sSubPr>
                            <m:e>
                              <m:r>
                                <a:rPr lang="zh-CN" altLang="en-US" b="0" i="1">
                                  <a:latin typeface="Cambria Math" panose="02040503050406030204" pitchFamily="18" charset="0"/>
                                </a:rPr>
                                <m:t>𝛹</m:t>
                              </m:r>
                            </m:e>
                            <m:sub>
                              <m:r>
                                <a:rPr lang="zh-CN" altLang="en-US" b="0" i="1">
                                  <a:latin typeface="Cambria Math" panose="02040503050406030204" pitchFamily="18" charset="0"/>
                                </a:rPr>
                                <m:t>𝑗</m:t>
                              </m:r>
                            </m:sub>
                          </m:sSub>
                          <m:r>
                            <a:rPr lang="zh-CN" altLang="en-US" b="0" i="0">
                              <a:latin typeface="Cambria Math" panose="02040503050406030204" pitchFamily="18" charset="0"/>
                            </a:rPr>
                            <m:t>&gt;</m:t>
                          </m:r>
                        </m:e>
                      </m:d>
                      <m:r>
                        <a:rPr lang="zh-CN" altLang="en-US" b="0" i="0">
                          <a:latin typeface="Cambria Math" panose="02040503050406030204" pitchFamily="18" charset="0"/>
                        </a:rPr>
                        <m:t>∝</m:t>
                      </m:r>
                      <m:nary>
                        <m:naryPr>
                          <m:subHide m:val="on"/>
                          <m:supHide m:val="on"/>
                          <m:ctrlPr>
                            <a:rPr lang="zh-CN" altLang="en-US" b="0" i="1">
                              <a:latin typeface="Cambria Math" panose="02040503050406030204" pitchFamily="18" charset="0"/>
                            </a:rPr>
                          </m:ctrlPr>
                        </m:naryPr>
                        <m:sub/>
                        <m:sup/>
                        <m:e>
                          <m:f>
                            <m:fPr>
                              <m:ctrlPr>
                                <a:rPr lang="zh-CN" altLang="en-US" b="0" i="1">
                                  <a:solidFill>
                                    <a:srgbClr val="836967"/>
                                  </a:solidFill>
                                  <a:latin typeface="Cambria Math" panose="02040503050406030204" pitchFamily="18" charset="0"/>
                                </a:rPr>
                              </m:ctrlPr>
                            </m:fPr>
                            <m:num>
                              <m:r>
                                <a:rPr lang="zh-CN" altLang="en-US" b="0" i="1">
                                  <a:latin typeface="Cambria Math" panose="02040503050406030204" pitchFamily="18" charset="0"/>
                                </a:rPr>
                                <m:t>𝛥𝜀</m:t>
                              </m:r>
                              <m:r>
                                <a:rPr lang="zh-CN" altLang="en-US" b="0" i="1">
                                  <a:latin typeface="Cambria Math" panose="02040503050406030204" pitchFamily="18" charset="0"/>
                                </a:rPr>
                                <m:t>𝑑</m:t>
                              </m:r>
                              <m:r>
                                <a:rPr lang="zh-CN" altLang="en-US" b="0" i="1">
                                  <a:latin typeface="Cambria Math" panose="02040503050406030204" pitchFamily="18" charset="0"/>
                                </a:rPr>
                                <m:t>𝜆</m:t>
                              </m:r>
                            </m:num>
                            <m:den>
                              <m:r>
                                <a:rPr lang="zh-CN" altLang="en-US" b="0" i="1">
                                  <a:latin typeface="Cambria Math" panose="02040503050406030204" pitchFamily="18" charset="0"/>
                                </a:rPr>
                                <m:t>𝜆</m:t>
                              </m:r>
                            </m:den>
                          </m:f>
                        </m:e>
                      </m:nary>
                    </m:oMath>
                  </m:oMathPara>
                </a14:m>
                <a:endParaRPr lang="zh-CN" altLang="en-US" dirty="0">
                  <a:latin typeface="Arial" panose="020B0604020202020204" pitchFamily="34" charset="0"/>
                </a:endParaRPr>
              </a:p>
            </p:txBody>
          </p:sp>
        </mc:Choice>
        <mc:Fallback>
          <p:sp>
            <p:nvSpPr>
              <p:cNvPr id="15" name="矩形 14">
                <a:extLst>
                  <a:ext uri="{FF2B5EF4-FFF2-40B4-BE49-F238E27FC236}">
                    <a16:creationId xmlns:a16="http://schemas.microsoft.com/office/drawing/2014/main" id="{F54FD86B-DCE1-0748-ADC0-24616599F6B5}"/>
                  </a:ext>
                </a:extLst>
              </p:cNvPr>
              <p:cNvSpPr>
                <a:spLocks noRot="1" noChangeAspect="1" noMove="1" noResize="1" noEditPoints="1" noAdjustHandles="1" noChangeArrowheads="1" noChangeShapeType="1" noTextEdit="1"/>
              </p:cNvSpPr>
              <p:nvPr/>
            </p:nvSpPr>
            <p:spPr>
              <a:xfrm>
                <a:off x="5316945" y="4928507"/>
                <a:ext cx="7496537" cy="680571"/>
              </a:xfrm>
              <a:prstGeom prst="rect">
                <a:avLst/>
              </a:prstGeom>
              <a:blipFill>
                <a:blip r:embed="rId3"/>
                <a:stretch>
                  <a:fillRect t="-160000" b="-238182"/>
                </a:stretch>
              </a:blipFill>
            </p:spPr>
            <p:txBody>
              <a:bodyPr/>
              <a:lstStyle/>
              <a:p>
                <a:r>
                  <a:rPr lang="zh-CN" altLang="en-US">
                    <a:noFill/>
                  </a:rPr>
                  <a:t> </a:t>
                </a:r>
              </a:p>
            </p:txBody>
          </p:sp>
        </mc:Fallback>
      </mc:AlternateContent>
      <p:pic>
        <p:nvPicPr>
          <p:cNvPr id="16" name="图片 15">
            <a:extLst>
              <a:ext uri="{FF2B5EF4-FFF2-40B4-BE49-F238E27FC236}">
                <a16:creationId xmlns:a16="http://schemas.microsoft.com/office/drawing/2014/main" id="{5D89D567-C76E-834F-84B5-D341351F58F0}"/>
              </a:ext>
            </a:extLst>
          </p:cNvPr>
          <p:cNvPicPr>
            <a:picLocks noChangeAspect="1"/>
          </p:cNvPicPr>
          <p:nvPr/>
        </p:nvPicPr>
        <p:blipFill>
          <a:blip r:embed="rId4"/>
          <a:stretch>
            <a:fillRect/>
          </a:stretch>
        </p:blipFill>
        <p:spPr>
          <a:xfrm>
            <a:off x="403308" y="3775593"/>
            <a:ext cx="5543128" cy="2444728"/>
          </a:xfrm>
          <a:prstGeom prst="rect">
            <a:avLst/>
          </a:prstGeom>
        </p:spPr>
      </p:pic>
      <p:sp>
        <p:nvSpPr>
          <p:cNvPr id="19" name="文本框 18">
            <a:extLst>
              <a:ext uri="{FF2B5EF4-FFF2-40B4-BE49-F238E27FC236}">
                <a16:creationId xmlns:a16="http://schemas.microsoft.com/office/drawing/2014/main" id="{499B18A9-FE38-5745-A644-A41C0110D43D}"/>
              </a:ext>
            </a:extLst>
          </p:cNvPr>
          <p:cNvSpPr txBox="1"/>
          <p:nvPr/>
        </p:nvSpPr>
        <p:spPr>
          <a:xfrm>
            <a:off x="2405690" y="6515765"/>
            <a:ext cx="4681090" cy="246221"/>
          </a:xfrm>
          <a:prstGeom prst="rect">
            <a:avLst/>
          </a:prstGeom>
          <a:noFill/>
        </p:spPr>
        <p:txBody>
          <a:bodyPr wrap="none" rtlCol="0">
            <a:spAutoFit/>
          </a:bodyPr>
          <a:lstStyle/>
          <a:p>
            <a:r>
              <a:rPr lang="en-US" altLang="zh-CN" sz="1000" dirty="0" err="1">
                <a:latin typeface="Times New Roman" panose="02020603050405020304" pitchFamily="18" charset="0"/>
                <a:cs typeface="Times New Roman" panose="02020603050405020304" pitchFamily="18" charset="0"/>
              </a:rPr>
              <a:t>Berova</a:t>
            </a:r>
            <a:r>
              <a:rPr lang="en-US" altLang="zh-CN" sz="1000" dirty="0">
                <a:latin typeface="Times New Roman" panose="02020603050405020304" pitchFamily="18" charset="0"/>
                <a:cs typeface="Times New Roman" panose="02020603050405020304" pitchFamily="18" charset="0"/>
              </a:rPr>
              <a:t> N, Di Bari L, </a:t>
            </a:r>
            <a:r>
              <a:rPr lang="en-US" altLang="zh-CN" sz="1000" dirty="0" err="1">
                <a:latin typeface="Times New Roman" panose="02020603050405020304" pitchFamily="18" charset="0"/>
                <a:cs typeface="Times New Roman" panose="02020603050405020304" pitchFamily="18" charset="0"/>
              </a:rPr>
              <a:t>Pescitelli</a:t>
            </a:r>
            <a:r>
              <a:rPr lang="en-US" altLang="zh-CN" sz="1000" dirty="0">
                <a:latin typeface="Times New Roman" panose="02020603050405020304" pitchFamily="18" charset="0"/>
                <a:cs typeface="Times New Roman" panose="02020603050405020304" pitchFamily="18" charset="0"/>
              </a:rPr>
              <a:t> G. Chemical Society Reviews, 2007, 36(6): 914–931. </a:t>
            </a:r>
            <a:endParaRPr kumimoji="1" lang="zh-CN" altLang="en-US" sz="400" dirty="0">
              <a:latin typeface="Times New Roman" panose="02020603050405020304" pitchFamily="18" charset="0"/>
              <a:cs typeface="Times New Roman" panose="02020603050405020304" pitchFamily="18" charset="0"/>
            </a:endParaRPr>
          </a:p>
        </p:txBody>
      </p:sp>
      <p:cxnSp>
        <p:nvCxnSpPr>
          <p:cNvPr id="20" name="直线箭头连接符 19">
            <a:extLst>
              <a:ext uri="{FF2B5EF4-FFF2-40B4-BE49-F238E27FC236}">
                <a16:creationId xmlns:a16="http://schemas.microsoft.com/office/drawing/2014/main" id="{2652E9E5-3612-D247-8C86-55963F7DF1CA}"/>
              </a:ext>
            </a:extLst>
          </p:cNvPr>
          <p:cNvCxnSpPr>
            <a:cxnSpLocks/>
          </p:cNvCxnSpPr>
          <p:nvPr/>
        </p:nvCxnSpPr>
        <p:spPr>
          <a:xfrm>
            <a:off x="1318528" y="1635190"/>
            <a:ext cx="573754" cy="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pic>
        <p:nvPicPr>
          <p:cNvPr id="22" name="图片 21">
            <a:extLst>
              <a:ext uri="{FF2B5EF4-FFF2-40B4-BE49-F238E27FC236}">
                <a16:creationId xmlns:a16="http://schemas.microsoft.com/office/drawing/2014/main" id="{9A8AFB3A-A6DA-1D49-B48C-E1C9E34BC7C6}"/>
              </a:ext>
            </a:extLst>
          </p:cNvPr>
          <p:cNvPicPr>
            <a:picLocks noChangeAspect="1"/>
          </p:cNvPicPr>
          <p:nvPr/>
        </p:nvPicPr>
        <p:blipFill>
          <a:blip r:embed="rId5"/>
          <a:stretch>
            <a:fillRect/>
          </a:stretch>
        </p:blipFill>
        <p:spPr>
          <a:xfrm>
            <a:off x="5247390" y="1166204"/>
            <a:ext cx="6297935" cy="2160093"/>
          </a:xfrm>
          <a:prstGeom prst="rect">
            <a:avLst/>
          </a:prstGeom>
        </p:spPr>
      </p:pic>
    </p:spTree>
    <p:extLst>
      <p:ext uri="{BB962C8B-B14F-4D97-AF65-F5344CB8AC3E}">
        <p14:creationId xmlns:p14="http://schemas.microsoft.com/office/powerpoint/2010/main" val="4112346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8F0CE7A-E7CD-4DD7-80C4-7C0A9C9D145A}"/>
              </a:ext>
            </a:extLst>
          </p:cNvPr>
          <p:cNvSpPr>
            <a:spLocks noGrp="1"/>
          </p:cNvSpPr>
          <p:nvPr>
            <p:ph type="body" sz="quarter" idx="10"/>
          </p:nvPr>
        </p:nvSpPr>
        <p:spPr/>
        <p:txBody>
          <a:bodyPr/>
          <a:lstStyle/>
          <a:p>
            <a:r>
              <a:rPr lang="en-US" altLang="zh-CN" dirty="0"/>
              <a:t>Electronic</a:t>
            </a:r>
            <a:r>
              <a:rPr lang="zh-CN" altLang="en-US" dirty="0"/>
              <a:t> </a:t>
            </a:r>
            <a:r>
              <a:rPr lang="en-US" altLang="zh-CN" dirty="0"/>
              <a:t>Circular</a:t>
            </a:r>
            <a:r>
              <a:rPr lang="zh-CN" altLang="en-US" dirty="0"/>
              <a:t> </a:t>
            </a:r>
            <a:r>
              <a:rPr lang="en-US" altLang="zh-CN" dirty="0"/>
              <a:t>Dichroism</a:t>
            </a:r>
            <a:r>
              <a:rPr lang="zh-CN" altLang="en-US" dirty="0"/>
              <a:t> </a:t>
            </a:r>
            <a:r>
              <a:rPr lang="en-US" altLang="zh-CN" dirty="0"/>
              <a:t>(ECD)</a:t>
            </a:r>
            <a:endParaRPr lang="zh-CN" altLang="en-US" dirty="0"/>
          </a:p>
        </p:txBody>
      </p:sp>
      <p:pic>
        <p:nvPicPr>
          <p:cNvPr id="18" name="图片 17">
            <a:extLst>
              <a:ext uri="{FF2B5EF4-FFF2-40B4-BE49-F238E27FC236}">
                <a16:creationId xmlns:a16="http://schemas.microsoft.com/office/drawing/2014/main" id="{ABCBC05D-9869-8244-A3ED-CAEF80AE1CD2}"/>
              </a:ext>
            </a:extLst>
          </p:cNvPr>
          <p:cNvPicPr>
            <a:picLocks noChangeAspect="1"/>
          </p:cNvPicPr>
          <p:nvPr/>
        </p:nvPicPr>
        <p:blipFill>
          <a:blip r:embed="rId3"/>
          <a:stretch>
            <a:fillRect/>
          </a:stretch>
        </p:blipFill>
        <p:spPr>
          <a:xfrm>
            <a:off x="1015930" y="943842"/>
            <a:ext cx="10160139" cy="5375935"/>
          </a:xfrm>
          <a:prstGeom prst="rect">
            <a:avLst/>
          </a:prstGeom>
        </p:spPr>
      </p:pic>
      <p:sp>
        <p:nvSpPr>
          <p:cNvPr id="13" name="文本框 12">
            <a:extLst>
              <a:ext uri="{FF2B5EF4-FFF2-40B4-BE49-F238E27FC236}">
                <a16:creationId xmlns:a16="http://schemas.microsoft.com/office/drawing/2014/main" id="{C2B92D4A-B566-E14D-B79E-0E685F815CBB}"/>
              </a:ext>
            </a:extLst>
          </p:cNvPr>
          <p:cNvSpPr txBox="1"/>
          <p:nvPr/>
        </p:nvSpPr>
        <p:spPr>
          <a:xfrm>
            <a:off x="2405690" y="6515765"/>
            <a:ext cx="4681090" cy="246221"/>
          </a:xfrm>
          <a:prstGeom prst="rect">
            <a:avLst/>
          </a:prstGeom>
          <a:noFill/>
        </p:spPr>
        <p:txBody>
          <a:bodyPr wrap="none" rtlCol="0">
            <a:spAutoFit/>
          </a:bodyPr>
          <a:lstStyle/>
          <a:p>
            <a:r>
              <a:rPr lang="en-US" altLang="zh-CN" sz="1000" dirty="0" err="1">
                <a:latin typeface="Times New Roman" panose="02020603050405020304" pitchFamily="18" charset="0"/>
                <a:cs typeface="Times New Roman" panose="02020603050405020304" pitchFamily="18" charset="0"/>
              </a:rPr>
              <a:t>Berova</a:t>
            </a:r>
            <a:r>
              <a:rPr lang="en-US" altLang="zh-CN" sz="1000" dirty="0">
                <a:latin typeface="Times New Roman" panose="02020603050405020304" pitchFamily="18" charset="0"/>
                <a:cs typeface="Times New Roman" panose="02020603050405020304" pitchFamily="18" charset="0"/>
              </a:rPr>
              <a:t> N, Di Bari L, </a:t>
            </a:r>
            <a:r>
              <a:rPr lang="en-US" altLang="zh-CN" sz="1000" dirty="0" err="1">
                <a:latin typeface="Times New Roman" panose="02020603050405020304" pitchFamily="18" charset="0"/>
                <a:cs typeface="Times New Roman" panose="02020603050405020304" pitchFamily="18" charset="0"/>
              </a:rPr>
              <a:t>Pescitelli</a:t>
            </a:r>
            <a:r>
              <a:rPr lang="en-US" altLang="zh-CN" sz="1000" dirty="0">
                <a:latin typeface="Times New Roman" panose="02020603050405020304" pitchFamily="18" charset="0"/>
                <a:cs typeface="Times New Roman" panose="02020603050405020304" pitchFamily="18" charset="0"/>
              </a:rPr>
              <a:t> G. Chemical Society Reviews, 2007, 36(6): 914–931. </a:t>
            </a:r>
            <a:endParaRPr kumimoji="1" lang="zh-CN" altLang="en-US" sz="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772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8F0CE7A-E7CD-4DD7-80C4-7C0A9C9D145A}"/>
              </a:ext>
            </a:extLst>
          </p:cNvPr>
          <p:cNvSpPr>
            <a:spLocks noGrp="1"/>
          </p:cNvSpPr>
          <p:nvPr>
            <p:ph type="body" sz="quarter" idx="10"/>
          </p:nvPr>
        </p:nvSpPr>
        <p:spPr/>
        <p:txBody>
          <a:bodyPr/>
          <a:lstStyle/>
          <a:p>
            <a:r>
              <a:rPr lang="en-US" altLang="zh-CN" dirty="0"/>
              <a:t>Calculation</a:t>
            </a:r>
            <a:r>
              <a:rPr lang="zh-CN" altLang="en-US" dirty="0"/>
              <a:t> </a:t>
            </a:r>
            <a:r>
              <a:rPr lang="en-US" altLang="zh-CN" dirty="0"/>
              <a:t>Methods</a:t>
            </a:r>
            <a:r>
              <a:rPr lang="zh-CN" altLang="en-US" dirty="0"/>
              <a:t> </a:t>
            </a:r>
            <a:r>
              <a:rPr lang="en-US" altLang="zh-CN" dirty="0"/>
              <a:t>for</a:t>
            </a:r>
            <a:r>
              <a:rPr lang="zh-CN" altLang="en-US" dirty="0"/>
              <a:t> </a:t>
            </a:r>
            <a:r>
              <a:rPr lang="en-US" altLang="zh-CN" dirty="0"/>
              <a:t>ECD</a:t>
            </a:r>
            <a:endParaRPr lang="zh-CN" altLang="en-US" dirty="0"/>
          </a:p>
        </p:txBody>
      </p:sp>
      <p:sp>
        <p:nvSpPr>
          <p:cNvPr id="5" name="文本框 4">
            <a:extLst>
              <a:ext uri="{FF2B5EF4-FFF2-40B4-BE49-F238E27FC236}">
                <a16:creationId xmlns:a16="http://schemas.microsoft.com/office/drawing/2014/main" id="{F21CBBF3-BD67-42E3-BF18-F07C348E959D}"/>
              </a:ext>
            </a:extLst>
          </p:cNvPr>
          <p:cNvSpPr txBox="1"/>
          <p:nvPr/>
        </p:nvSpPr>
        <p:spPr>
          <a:xfrm>
            <a:off x="3315449" y="1083251"/>
            <a:ext cx="2063578" cy="369332"/>
          </a:xfrm>
          <a:prstGeom prst="rect">
            <a:avLst/>
          </a:prstGeom>
          <a:noFill/>
        </p:spPr>
        <p:txBody>
          <a:bodyPr wrap="square" rtlCol="0">
            <a:spAutoFit/>
          </a:bodyPr>
          <a:lstStyle/>
          <a:p>
            <a:r>
              <a:rPr lang="en-US" altLang="zh-CN" dirty="0">
                <a:latin typeface="Arial" panose="020B0604020202020204" pitchFamily="34" charset="0"/>
              </a:rPr>
              <a:t>Hartree-</a:t>
            </a:r>
            <a:r>
              <a:rPr lang="en-US" altLang="zh-CN" dirty="0" err="1">
                <a:latin typeface="Arial" panose="020B0604020202020204" pitchFamily="34" charset="0"/>
              </a:rPr>
              <a:t>Fock</a:t>
            </a:r>
            <a:endParaRPr lang="zh-CN" altLang="en-US" dirty="0">
              <a:latin typeface="Arial" panose="020B0604020202020204" pitchFamily="34" charset="0"/>
            </a:endParaRPr>
          </a:p>
        </p:txBody>
      </p:sp>
      <p:sp>
        <p:nvSpPr>
          <p:cNvPr id="7" name="文本框 6">
            <a:extLst>
              <a:ext uri="{FF2B5EF4-FFF2-40B4-BE49-F238E27FC236}">
                <a16:creationId xmlns:a16="http://schemas.microsoft.com/office/drawing/2014/main" id="{9FA8565C-BE8E-456A-97D2-6A62FF7F79ED}"/>
              </a:ext>
            </a:extLst>
          </p:cNvPr>
          <p:cNvSpPr txBox="1"/>
          <p:nvPr/>
        </p:nvSpPr>
        <p:spPr>
          <a:xfrm>
            <a:off x="3280724" y="2701631"/>
            <a:ext cx="2063578" cy="646331"/>
          </a:xfrm>
          <a:prstGeom prst="rect">
            <a:avLst/>
          </a:prstGeom>
          <a:noFill/>
        </p:spPr>
        <p:txBody>
          <a:bodyPr wrap="square" rtlCol="0">
            <a:spAutoFit/>
          </a:bodyPr>
          <a:lstStyle/>
          <a:p>
            <a:r>
              <a:rPr lang="en-US" altLang="zh-CN" dirty="0">
                <a:latin typeface="Arial" panose="020B0604020202020204" pitchFamily="34" charset="0"/>
              </a:rPr>
              <a:t>WFT</a:t>
            </a:r>
            <a:r>
              <a:rPr lang="zh-CN" altLang="en-US" dirty="0">
                <a:latin typeface="Arial" panose="020B0604020202020204" pitchFamily="34" charset="0"/>
              </a:rPr>
              <a:t> </a:t>
            </a:r>
            <a:r>
              <a:rPr lang="en-US" altLang="zh-CN" dirty="0">
                <a:latin typeface="Arial" panose="020B0604020202020204" pitchFamily="34" charset="0"/>
              </a:rPr>
              <a:t>correlation</a:t>
            </a:r>
            <a:r>
              <a:rPr lang="zh-CN" altLang="en-US" dirty="0">
                <a:latin typeface="Arial" panose="020B0604020202020204" pitchFamily="34" charset="0"/>
              </a:rPr>
              <a:t> </a:t>
            </a:r>
            <a:r>
              <a:rPr lang="en-US" altLang="zh-CN" dirty="0">
                <a:latin typeface="Arial" panose="020B0604020202020204" pitchFamily="34" charset="0"/>
              </a:rPr>
              <a:t>methods</a:t>
            </a:r>
            <a:endParaRPr lang="zh-CN" altLang="en-US" dirty="0">
              <a:latin typeface="Arial" panose="020B0604020202020204" pitchFamily="34" charset="0"/>
            </a:endParaRPr>
          </a:p>
        </p:txBody>
      </p:sp>
      <p:sp>
        <p:nvSpPr>
          <p:cNvPr id="8" name="文本框 7">
            <a:extLst>
              <a:ext uri="{FF2B5EF4-FFF2-40B4-BE49-F238E27FC236}">
                <a16:creationId xmlns:a16="http://schemas.microsoft.com/office/drawing/2014/main" id="{198CB841-5A19-4E03-8557-A5DDED4892D8}"/>
              </a:ext>
            </a:extLst>
          </p:cNvPr>
          <p:cNvSpPr txBox="1"/>
          <p:nvPr/>
        </p:nvSpPr>
        <p:spPr>
          <a:xfrm>
            <a:off x="3373322" y="4925323"/>
            <a:ext cx="2273640" cy="646331"/>
          </a:xfrm>
          <a:prstGeom prst="rect">
            <a:avLst/>
          </a:prstGeom>
          <a:noFill/>
        </p:spPr>
        <p:txBody>
          <a:bodyPr wrap="square" rtlCol="0">
            <a:spAutoFit/>
          </a:bodyPr>
          <a:lstStyle/>
          <a:p>
            <a:r>
              <a:rPr lang="en-US" altLang="zh-CN" dirty="0">
                <a:latin typeface="Arial" panose="020B0604020202020204" pitchFamily="34" charset="0"/>
              </a:rPr>
              <a:t>Density</a:t>
            </a:r>
            <a:r>
              <a:rPr lang="zh-CN" altLang="en-US" dirty="0">
                <a:latin typeface="Arial" panose="020B0604020202020204" pitchFamily="34" charset="0"/>
              </a:rPr>
              <a:t> </a:t>
            </a:r>
            <a:r>
              <a:rPr lang="en-US" altLang="zh-CN" dirty="0">
                <a:latin typeface="Arial" panose="020B0604020202020204" pitchFamily="34" charset="0"/>
              </a:rPr>
              <a:t>functional</a:t>
            </a:r>
            <a:r>
              <a:rPr lang="zh-CN" altLang="en-US" dirty="0">
                <a:latin typeface="Arial" panose="020B0604020202020204" pitchFamily="34" charset="0"/>
              </a:rPr>
              <a:t> </a:t>
            </a:r>
            <a:r>
              <a:rPr lang="en-US" altLang="zh-CN" dirty="0">
                <a:latin typeface="Arial" panose="020B0604020202020204" pitchFamily="34" charset="0"/>
              </a:rPr>
              <a:t>related</a:t>
            </a:r>
            <a:endParaRPr lang="zh-CN" altLang="en-US" dirty="0">
              <a:latin typeface="Arial" panose="020B0604020202020204" pitchFamily="34" charset="0"/>
            </a:endParaRPr>
          </a:p>
        </p:txBody>
      </p:sp>
      <p:sp>
        <p:nvSpPr>
          <p:cNvPr id="9" name="文本框 8">
            <a:extLst>
              <a:ext uri="{FF2B5EF4-FFF2-40B4-BE49-F238E27FC236}">
                <a16:creationId xmlns:a16="http://schemas.microsoft.com/office/drawing/2014/main" id="{4B1BD4A0-6D72-4403-A3A0-DF7DC65772F9}"/>
              </a:ext>
            </a:extLst>
          </p:cNvPr>
          <p:cNvSpPr txBox="1"/>
          <p:nvPr/>
        </p:nvSpPr>
        <p:spPr>
          <a:xfrm>
            <a:off x="5496104" y="1832077"/>
            <a:ext cx="6217476" cy="369332"/>
          </a:xfrm>
          <a:prstGeom prst="rect">
            <a:avLst/>
          </a:prstGeom>
          <a:noFill/>
        </p:spPr>
        <p:txBody>
          <a:bodyPr wrap="square">
            <a:spAutoFit/>
          </a:bodyPr>
          <a:lstStyle>
            <a:defPPr>
              <a:defRPr lang="zh-CN"/>
            </a:defPPr>
            <a:lvl1pPr>
              <a:defRPr b="0" i="0">
                <a:solidFill>
                  <a:srgbClr val="000000"/>
                </a:solidFill>
                <a:effectLst/>
                <a:latin typeface="Arial" panose="020B0604020202020204" pitchFamily="34" charset="0"/>
                <a:cs typeface="Arial" panose="020B0604020202020204" pitchFamily="34" charset="0"/>
              </a:defRPr>
            </a:lvl1pPr>
          </a:lstStyle>
          <a:p>
            <a:r>
              <a:rPr lang="en-US" altLang="zh-CN"/>
              <a:t>Multi-Configuration</a:t>
            </a:r>
            <a:r>
              <a:rPr lang="zh-CN" altLang="en-US"/>
              <a:t> </a:t>
            </a:r>
            <a:r>
              <a:rPr lang="en-US" altLang="zh-CN"/>
              <a:t>Self-Consistent</a:t>
            </a:r>
            <a:r>
              <a:rPr lang="zh-CN" altLang="en-US"/>
              <a:t> </a:t>
            </a:r>
            <a:r>
              <a:rPr lang="en-US" altLang="zh-CN"/>
              <a:t>Field</a:t>
            </a:r>
            <a:r>
              <a:rPr lang="zh-CN" altLang="en-US"/>
              <a:t> </a:t>
            </a:r>
            <a:r>
              <a:rPr lang="en-US" altLang="zh-CN" dirty="0"/>
              <a:t>(MCSCF)</a:t>
            </a:r>
            <a:r>
              <a:rPr lang="zh-CN" altLang="en-US" dirty="0"/>
              <a:t> </a:t>
            </a:r>
          </a:p>
        </p:txBody>
      </p:sp>
      <p:sp>
        <p:nvSpPr>
          <p:cNvPr id="12" name="文本框 11">
            <a:extLst>
              <a:ext uri="{FF2B5EF4-FFF2-40B4-BE49-F238E27FC236}">
                <a16:creationId xmlns:a16="http://schemas.microsoft.com/office/drawing/2014/main" id="{5185E7D0-82AE-4C1F-AD4D-889FFBECD2EF}"/>
              </a:ext>
            </a:extLst>
          </p:cNvPr>
          <p:cNvSpPr txBox="1"/>
          <p:nvPr/>
        </p:nvSpPr>
        <p:spPr>
          <a:xfrm>
            <a:off x="5519253" y="2561148"/>
            <a:ext cx="4087734" cy="369332"/>
          </a:xfrm>
          <a:prstGeom prst="rect">
            <a:avLst/>
          </a:prstGeom>
          <a:noFill/>
        </p:spPr>
        <p:txBody>
          <a:bodyPr wrap="square">
            <a:spAutoFit/>
          </a:bodyPr>
          <a:lstStyle>
            <a:defPPr>
              <a:defRPr lang="zh-CN"/>
            </a:defPPr>
            <a:lvl1pPr>
              <a:defRPr b="0" i="0">
                <a:solidFill>
                  <a:srgbClr val="000000"/>
                </a:solidFill>
                <a:effectLst/>
                <a:latin typeface="Arial" panose="020B0604020202020204" pitchFamily="34" charset="0"/>
                <a:cs typeface="Arial" panose="020B0604020202020204" pitchFamily="34" charset="0"/>
              </a:defRPr>
            </a:lvl1pPr>
          </a:lstStyle>
          <a:p>
            <a:r>
              <a:rPr lang="en-US" altLang="zh-CN" dirty="0"/>
              <a:t>Coupled</a:t>
            </a:r>
            <a:r>
              <a:rPr lang="zh-CN" altLang="en-US" dirty="0"/>
              <a:t> </a:t>
            </a:r>
            <a:r>
              <a:rPr lang="en-US" altLang="zh-CN" dirty="0"/>
              <a:t>Cluster</a:t>
            </a:r>
            <a:r>
              <a:rPr lang="zh-CN" altLang="en-US" dirty="0"/>
              <a:t> </a:t>
            </a:r>
            <a:r>
              <a:rPr lang="en-US" altLang="zh-CN" dirty="0"/>
              <a:t>(CC)</a:t>
            </a:r>
            <a:endParaRPr lang="zh-CN" altLang="en-US" dirty="0"/>
          </a:p>
        </p:txBody>
      </p:sp>
      <p:sp>
        <p:nvSpPr>
          <p:cNvPr id="14" name="文本框 13">
            <a:extLst>
              <a:ext uri="{FF2B5EF4-FFF2-40B4-BE49-F238E27FC236}">
                <a16:creationId xmlns:a16="http://schemas.microsoft.com/office/drawing/2014/main" id="{3CAF1FFA-315E-450D-AE42-DE45A430738C}"/>
              </a:ext>
            </a:extLst>
          </p:cNvPr>
          <p:cNvSpPr txBox="1"/>
          <p:nvPr/>
        </p:nvSpPr>
        <p:spPr>
          <a:xfrm>
            <a:off x="5530826" y="3925697"/>
            <a:ext cx="4272931" cy="369332"/>
          </a:xfrm>
          <a:prstGeom prst="rect">
            <a:avLst/>
          </a:prstGeom>
          <a:noFill/>
        </p:spPr>
        <p:txBody>
          <a:bodyPr wrap="square">
            <a:spAutoFit/>
          </a:bodyPr>
          <a:lstStyle>
            <a:defPPr>
              <a:defRPr lang="zh-CN"/>
            </a:defPPr>
            <a:lvl1pPr>
              <a:defRPr b="0" i="0">
                <a:solidFill>
                  <a:srgbClr val="000000"/>
                </a:solidFill>
                <a:effectLst/>
                <a:latin typeface="Arial" panose="020B0604020202020204" pitchFamily="34" charset="0"/>
                <a:cs typeface="Arial" panose="020B0604020202020204" pitchFamily="34" charset="0"/>
              </a:defRPr>
            </a:lvl1pPr>
          </a:lstStyle>
          <a:p>
            <a:r>
              <a:rPr lang="en-US" altLang="zh-CN" dirty="0"/>
              <a:t>Moller-</a:t>
            </a:r>
            <a:r>
              <a:rPr lang="en-US" altLang="zh-CN" dirty="0" err="1"/>
              <a:t>Plesset</a:t>
            </a:r>
            <a:r>
              <a:rPr lang="zh-CN" altLang="en-US" dirty="0"/>
              <a:t> </a:t>
            </a:r>
            <a:r>
              <a:rPr lang="en-US" altLang="zh-CN" dirty="0"/>
              <a:t>Perturbation</a:t>
            </a:r>
            <a:r>
              <a:rPr lang="zh-CN" altLang="en-US" dirty="0"/>
              <a:t> </a:t>
            </a:r>
            <a:r>
              <a:rPr lang="en-US" altLang="zh-CN" dirty="0"/>
              <a:t>(MP2)</a:t>
            </a:r>
            <a:endParaRPr lang="zh-CN" altLang="en-US" dirty="0"/>
          </a:p>
        </p:txBody>
      </p:sp>
      <p:sp>
        <p:nvSpPr>
          <p:cNvPr id="16" name="文本框 15">
            <a:extLst>
              <a:ext uri="{FF2B5EF4-FFF2-40B4-BE49-F238E27FC236}">
                <a16:creationId xmlns:a16="http://schemas.microsoft.com/office/drawing/2014/main" id="{9DB77CA4-E120-45EE-BB56-D87249E2E155}"/>
              </a:ext>
            </a:extLst>
          </p:cNvPr>
          <p:cNvSpPr txBox="1"/>
          <p:nvPr/>
        </p:nvSpPr>
        <p:spPr>
          <a:xfrm>
            <a:off x="5528481" y="3263675"/>
            <a:ext cx="4981332" cy="369332"/>
          </a:xfrm>
          <a:prstGeom prst="rect">
            <a:avLst/>
          </a:prstGeom>
          <a:noFill/>
        </p:spPr>
        <p:txBody>
          <a:bodyPr wrap="square">
            <a:spAutoFit/>
          </a:bodyPr>
          <a:lstStyle>
            <a:defPPr>
              <a:defRPr lang="zh-CN"/>
            </a:defPPr>
            <a:lvl1pPr>
              <a:defRPr b="0" i="0">
                <a:solidFill>
                  <a:srgbClr val="000000"/>
                </a:solidFill>
                <a:effectLst/>
                <a:latin typeface="Arial" panose="020B0604020202020204" pitchFamily="34" charset="0"/>
                <a:cs typeface="Arial" panose="020B0604020202020204" pitchFamily="34" charset="0"/>
              </a:defRPr>
            </a:lvl1pPr>
          </a:lstStyle>
          <a:p>
            <a:r>
              <a:rPr lang="en-US" altLang="zh-CN" dirty="0"/>
              <a:t>Configuration</a:t>
            </a:r>
            <a:r>
              <a:rPr lang="zh-CN" altLang="en-US" dirty="0"/>
              <a:t> </a:t>
            </a:r>
            <a:r>
              <a:rPr lang="en-US" altLang="zh-CN" dirty="0"/>
              <a:t>Interaction</a:t>
            </a:r>
            <a:r>
              <a:rPr lang="zh-CN" altLang="en-US" dirty="0"/>
              <a:t> </a:t>
            </a:r>
            <a:r>
              <a:rPr lang="en-US" altLang="zh-CN" dirty="0"/>
              <a:t>(CI)</a:t>
            </a:r>
            <a:r>
              <a:rPr lang="zh-CN" altLang="en-US" dirty="0"/>
              <a:t> </a:t>
            </a:r>
          </a:p>
        </p:txBody>
      </p:sp>
      <p:sp>
        <p:nvSpPr>
          <p:cNvPr id="18" name="文本框 17">
            <a:extLst>
              <a:ext uri="{FF2B5EF4-FFF2-40B4-BE49-F238E27FC236}">
                <a16:creationId xmlns:a16="http://schemas.microsoft.com/office/drawing/2014/main" id="{46CD67E4-4401-4236-89D0-1728ABB4E866}"/>
              </a:ext>
            </a:extLst>
          </p:cNvPr>
          <p:cNvSpPr txBox="1"/>
          <p:nvPr/>
        </p:nvSpPr>
        <p:spPr>
          <a:xfrm>
            <a:off x="5858828" y="4498952"/>
            <a:ext cx="2273641" cy="369332"/>
          </a:xfrm>
          <a:prstGeom prst="rect">
            <a:avLst/>
          </a:prstGeom>
          <a:noFill/>
        </p:spPr>
        <p:txBody>
          <a:bodyPr wrap="square">
            <a:spAutoFit/>
          </a:bodyPr>
          <a:lstStyle>
            <a:defPPr>
              <a:defRPr lang="zh-CN"/>
            </a:defPPr>
            <a:lvl1pPr>
              <a:defRPr b="0" i="0">
                <a:solidFill>
                  <a:srgbClr val="000000"/>
                </a:solidFill>
                <a:effectLst/>
                <a:latin typeface="Arial" panose="020B0604020202020204" pitchFamily="34" charset="0"/>
                <a:cs typeface="Arial" panose="020B0604020202020204" pitchFamily="34" charset="0"/>
              </a:defRPr>
            </a:lvl1pPr>
          </a:lstStyle>
          <a:p>
            <a:r>
              <a:rPr lang="en-US" altLang="zh-CN" dirty="0"/>
              <a:t>DFT</a:t>
            </a:r>
            <a:endParaRPr lang="zh-CN" altLang="en-US" dirty="0"/>
          </a:p>
        </p:txBody>
      </p:sp>
      <p:sp>
        <p:nvSpPr>
          <p:cNvPr id="19" name="文本框 18">
            <a:extLst>
              <a:ext uri="{FF2B5EF4-FFF2-40B4-BE49-F238E27FC236}">
                <a16:creationId xmlns:a16="http://schemas.microsoft.com/office/drawing/2014/main" id="{018A0D37-35C0-460C-8B5A-483716AA3445}"/>
              </a:ext>
            </a:extLst>
          </p:cNvPr>
          <p:cNvSpPr txBox="1"/>
          <p:nvPr/>
        </p:nvSpPr>
        <p:spPr>
          <a:xfrm>
            <a:off x="5846470" y="5398950"/>
            <a:ext cx="1124465" cy="369332"/>
          </a:xfrm>
          <a:prstGeom prst="rect">
            <a:avLst/>
          </a:prstGeom>
          <a:noFill/>
        </p:spPr>
        <p:txBody>
          <a:bodyPr wrap="square">
            <a:spAutoFit/>
          </a:bodyPr>
          <a:lstStyle>
            <a:defPPr>
              <a:defRPr lang="zh-CN"/>
            </a:defPPr>
            <a:lvl1pPr>
              <a:defRPr b="0" i="0">
                <a:solidFill>
                  <a:srgbClr val="000000"/>
                </a:solidFill>
                <a:effectLst/>
                <a:latin typeface="Arial" panose="020B0604020202020204" pitchFamily="34" charset="0"/>
                <a:cs typeface="Arial" panose="020B0604020202020204" pitchFamily="34" charset="0"/>
              </a:defRPr>
            </a:lvl1pPr>
          </a:lstStyle>
          <a:p>
            <a:r>
              <a:rPr lang="en-US" altLang="zh-CN" dirty="0"/>
              <a:t>TDDFT</a:t>
            </a:r>
            <a:endParaRPr lang="zh-CN" altLang="en-US" dirty="0"/>
          </a:p>
        </p:txBody>
      </p:sp>
      <p:sp>
        <p:nvSpPr>
          <p:cNvPr id="20" name="左大括号 19">
            <a:extLst>
              <a:ext uri="{FF2B5EF4-FFF2-40B4-BE49-F238E27FC236}">
                <a16:creationId xmlns:a16="http://schemas.microsoft.com/office/drawing/2014/main" id="{37E080C5-D2AA-4699-BD3F-D9CBFC38394A}"/>
              </a:ext>
            </a:extLst>
          </p:cNvPr>
          <p:cNvSpPr/>
          <p:nvPr/>
        </p:nvSpPr>
        <p:spPr>
          <a:xfrm>
            <a:off x="2916200" y="1175851"/>
            <a:ext cx="364524" cy="3928112"/>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Arial" panose="020B0604020202020204" pitchFamily="34" charset="0"/>
            </a:endParaRPr>
          </a:p>
        </p:txBody>
      </p:sp>
      <p:sp>
        <p:nvSpPr>
          <p:cNvPr id="21" name="左大括号 20">
            <a:extLst>
              <a:ext uri="{FF2B5EF4-FFF2-40B4-BE49-F238E27FC236}">
                <a16:creationId xmlns:a16="http://schemas.microsoft.com/office/drawing/2014/main" id="{82D2F795-ADD4-4BEF-AA72-4C55F6A05ACD}"/>
              </a:ext>
            </a:extLst>
          </p:cNvPr>
          <p:cNvSpPr/>
          <p:nvPr/>
        </p:nvSpPr>
        <p:spPr>
          <a:xfrm>
            <a:off x="5175925" y="1936252"/>
            <a:ext cx="294683" cy="2221468"/>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Arial" panose="020B0604020202020204" pitchFamily="34" charset="0"/>
            </a:endParaRPr>
          </a:p>
        </p:txBody>
      </p:sp>
      <p:sp>
        <p:nvSpPr>
          <p:cNvPr id="22" name="左大括号 21">
            <a:extLst>
              <a:ext uri="{FF2B5EF4-FFF2-40B4-BE49-F238E27FC236}">
                <a16:creationId xmlns:a16="http://schemas.microsoft.com/office/drawing/2014/main" id="{920A074B-CBB5-4F9D-8540-5295E4BD5A7E}"/>
              </a:ext>
            </a:extLst>
          </p:cNvPr>
          <p:cNvSpPr/>
          <p:nvPr/>
        </p:nvSpPr>
        <p:spPr>
          <a:xfrm>
            <a:off x="5534872" y="4548378"/>
            <a:ext cx="158002" cy="1154970"/>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Arial" panose="020B0604020202020204" pitchFamily="34" charset="0"/>
            </a:endParaRPr>
          </a:p>
        </p:txBody>
      </p:sp>
      <p:sp>
        <p:nvSpPr>
          <p:cNvPr id="23" name="文本框 22">
            <a:extLst>
              <a:ext uri="{FF2B5EF4-FFF2-40B4-BE49-F238E27FC236}">
                <a16:creationId xmlns:a16="http://schemas.microsoft.com/office/drawing/2014/main" id="{2AEE7236-D470-46ED-A2B8-6A1960E91B9E}"/>
              </a:ext>
            </a:extLst>
          </p:cNvPr>
          <p:cNvSpPr txBox="1"/>
          <p:nvPr/>
        </p:nvSpPr>
        <p:spPr>
          <a:xfrm>
            <a:off x="398965" y="2840365"/>
            <a:ext cx="2481658" cy="646331"/>
          </a:xfrm>
          <a:prstGeom prst="rect">
            <a:avLst/>
          </a:prstGeom>
          <a:noFill/>
        </p:spPr>
        <p:txBody>
          <a:bodyPr wrap="square">
            <a:spAutoFit/>
          </a:bodyPr>
          <a:lstStyle/>
          <a:p>
            <a:r>
              <a:rPr lang="en-US" altLang="zh-CN" b="0" i="0" dirty="0">
                <a:solidFill>
                  <a:srgbClr val="000000"/>
                </a:solidFill>
                <a:effectLst/>
                <a:latin typeface="Arial" panose="020B0604020202020204" pitchFamily="34" charset="0"/>
                <a:cs typeface="Arial" panose="020B0604020202020204" pitchFamily="34" charset="0"/>
              </a:rPr>
              <a:t>Calculation</a:t>
            </a:r>
            <a:r>
              <a:rPr lang="zh-CN" altLang="en-US" b="0" i="0" dirty="0">
                <a:solidFill>
                  <a:srgbClr val="000000"/>
                </a:solidFill>
                <a:effectLst/>
                <a:latin typeface="Arial" panose="020B0604020202020204" pitchFamily="34" charset="0"/>
                <a:cs typeface="Arial" panose="020B0604020202020204" pitchFamily="34" charset="0"/>
              </a:rPr>
              <a:t> </a:t>
            </a:r>
            <a:r>
              <a:rPr lang="en-US" altLang="zh-CN" b="0" i="0" dirty="0">
                <a:solidFill>
                  <a:srgbClr val="000000"/>
                </a:solidFill>
                <a:effectLst/>
                <a:latin typeface="Arial" panose="020B0604020202020204" pitchFamily="34" charset="0"/>
                <a:cs typeface="Arial" panose="020B0604020202020204" pitchFamily="34" charset="0"/>
              </a:rPr>
              <a:t>methods</a:t>
            </a:r>
            <a:r>
              <a:rPr lang="zh-CN" altLang="en-US" b="0" i="0" dirty="0">
                <a:solidFill>
                  <a:srgbClr val="000000"/>
                </a:solidFill>
                <a:effectLst/>
                <a:latin typeface="Arial" panose="020B0604020202020204" pitchFamily="34" charset="0"/>
                <a:cs typeface="Arial" panose="020B0604020202020204" pitchFamily="34" charset="0"/>
              </a:rPr>
              <a:t> </a:t>
            </a:r>
            <a:r>
              <a:rPr lang="en-US" altLang="zh-CN" b="0" i="0" dirty="0">
                <a:solidFill>
                  <a:srgbClr val="000000"/>
                </a:solidFill>
                <a:effectLst/>
                <a:latin typeface="Arial" panose="020B0604020202020204" pitchFamily="34" charset="0"/>
                <a:cs typeface="Arial" panose="020B0604020202020204" pitchFamily="34" charset="0"/>
              </a:rPr>
              <a:t>for</a:t>
            </a:r>
            <a:r>
              <a:rPr lang="zh-CN" altLang="en-US" b="0" i="0" dirty="0">
                <a:solidFill>
                  <a:srgbClr val="000000"/>
                </a:solidFill>
                <a:effectLst/>
                <a:latin typeface="Arial" panose="020B0604020202020204" pitchFamily="34" charset="0"/>
                <a:cs typeface="Arial" panose="020B0604020202020204" pitchFamily="34" charset="0"/>
              </a:rPr>
              <a:t> </a:t>
            </a:r>
            <a:r>
              <a:rPr lang="en-US" altLang="zh-CN" b="0" i="0" dirty="0">
                <a:solidFill>
                  <a:srgbClr val="000000"/>
                </a:solidFill>
                <a:effectLst/>
                <a:latin typeface="Arial" panose="020B0604020202020204" pitchFamily="34" charset="0"/>
                <a:cs typeface="Arial" panose="020B0604020202020204" pitchFamily="34" charset="0"/>
              </a:rPr>
              <a:t>ECD</a:t>
            </a:r>
            <a:r>
              <a:rPr lang="zh-CN" altLang="en-US" b="0" i="0" dirty="0">
                <a:solidFill>
                  <a:srgbClr val="000000"/>
                </a:solidFill>
                <a:effectLst/>
                <a:latin typeface="Arial" panose="020B0604020202020204" pitchFamily="34" charset="0"/>
                <a:cs typeface="Arial" panose="020B0604020202020204" pitchFamily="34" charset="0"/>
              </a:rPr>
              <a:t> </a:t>
            </a:r>
            <a:r>
              <a:rPr lang="en-US" altLang="zh-CN" b="0" i="0" dirty="0">
                <a:solidFill>
                  <a:srgbClr val="000000"/>
                </a:solidFill>
                <a:effectLst/>
                <a:latin typeface="Arial" panose="020B0604020202020204" pitchFamily="34" charset="0"/>
                <a:cs typeface="Arial" panose="020B0604020202020204" pitchFamily="34" charset="0"/>
              </a:rPr>
              <a:t>spectra</a:t>
            </a:r>
            <a:endParaRPr lang="zh-CN" altLang="en-US" dirty="0">
              <a:solidFill>
                <a:srgbClr val="000000"/>
              </a:solidFill>
              <a:latin typeface="Arial" panose="020B0604020202020204" pitchFamily="34" charset="0"/>
              <a:cs typeface="Arial" panose="020B0604020202020204" pitchFamily="34" charset="0"/>
            </a:endParaRPr>
          </a:p>
        </p:txBody>
      </p:sp>
      <p:sp>
        <p:nvSpPr>
          <p:cNvPr id="24" name="文本框 23">
            <a:extLst>
              <a:ext uri="{FF2B5EF4-FFF2-40B4-BE49-F238E27FC236}">
                <a16:creationId xmlns:a16="http://schemas.microsoft.com/office/drawing/2014/main" id="{EF138017-AF6D-4D05-BC8B-0670AC59A509}"/>
              </a:ext>
            </a:extLst>
          </p:cNvPr>
          <p:cNvSpPr txBox="1"/>
          <p:nvPr/>
        </p:nvSpPr>
        <p:spPr>
          <a:xfrm>
            <a:off x="7083515" y="5847711"/>
            <a:ext cx="1453318" cy="369332"/>
          </a:xfrm>
          <a:prstGeom prst="rect">
            <a:avLst/>
          </a:prstGeom>
          <a:noFill/>
        </p:spPr>
        <p:txBody>
          <a:bodyPr wrap="square">
            <a:spAutoFit/>
          </a:bodyPr>
          <a:lstStyle>
            <a:defPPr>
              <a:defRPr lang="zh-CN"/>
            </a:defPPr>
            <a:lvl1pPr>
              <a:defRPr b="0" i="0">
                <a:solidFill>
                  <a:srgbClr val="000000"/>
                </a:solidFill>
                <a:effectLst/>
                <a:latin typeface="Arial" panose="020B0604020202020204" pitchFamily="34" charset="0"/>
                <a:cs typeface="Arial" panose="020B0604020202020204" pitchFamily="34" charset="0"/>
              </a:defRPr>
            </a:lvl1pPr>
          </a:lstStyle>
          <a:p>
            <a:r>
              <a:rPr lang="en-US" altLang="zh-CN" dirty="0"/>
              <a:t>RT-TDDFT</a:t>
            </a:r>
            <a:endParaRPr lang="zh-CN" altLang="en-US" dirty="0"/>
          </a:p>
        </p:txBody>
      </p:sp>
      <p:sp>
        <p:nvSpPr>
          <p:cNvPr id="25" name="文本框 24">
            <a:extLst>
              <a:ext uri="{FF2B5EF4-FFF2-40B4-BE49-F238E27FC236}">
                <a16:creationId xmlns:a16="http://schemas.microsoft.com/office/drawing/2014/main" id="{0FA40C0B-9F57-42D8-8A92-EFF424865427}"/>
              </a:ext>
            </a:extLst>
          </p:cNvPr>
          <p:cNvSpPr txBox="1"/>
          <p:nvPr/>
        </p:nvSpPr>
        <p:spPr>
          <a:xfrm>
            <a:off x="7082737" y="5436224"/>
            <a:ext cx="1465672" cy="369332"/>
          </a:xfrm>
          <a:prstGeom prst="rect">
            <a:avLst/>
          </a:prstGeom>
          <a:noFill/>
        </p:spPr>
        <p:txBody>
          <a:bodyPr wrap="square">
            <a:spAutoFit/>
          </a:bodyPr>
          <a:lstStyle>
            <a:defPPr>
              <a:defRPr lang="zh-CN"/>
            </a:defPPr>
            <a:lvl1pPr>
              <a:defRPr b="0" i="0">
                <a:solidFill>
                  <a:srgbClr val="000000"/>
                </a:solidFill>
                <a:effectLst/>
                <a:latin typeface="Arial" panose="020B0604020202020204" pitchFamily="34" charset="0"/>
                <a:cs typeface="Arial" panose="020B0604020202020204" pitchFamily="34" charset="0"/>
              </a:defRPr>
            </a:lvl1pPr>
          </a:lstStyle>
          <a:p>
            <a:r>
              <a:rPr lang="en-US" altLang="zh-CN" dirty="0"/>
              <a:t>LR-TDDFT</a:t>
            </a:r>
            <a:endParaRPr lang="zh-CN" altLang="en-US" dirty="0"/>
          </a:p>
        </p:txBody>
      </p:sp>
      <p:sp>
        <p:nvSpPr>
          <p:cNvPr id="26" name="文本框 25">
            <a:extLst>
              <a:ext uri="{FF2B5EF4-FFF2-40B4-BE49-F238E27FC236}">
                <a16:creationId xmlns:a16="http://schemas.microsoft.com/office/drawing/2014/main" id="{1A37466E-0DB2-4866-9C18-B8C82C928474}"/>
              </a:ext>
            </a:extLst>
          </p:cNvPr>
          <p:cNvSpPr txBox="1"/>
          <p:nvPr/>
        </p:nvSpPr>
        <p:spPr>
          <a:xfrm>
            <a:off x="7095094" y="4948473"/>
            <a:ext cx="1337219" cy="369332"/>
          </a:xfrm>
          <a:prstGeom prst="rect">
            <a:avLst/>
          </a:prstGeom>
          <a:noFill/>
        </p:spPr>
        <p:txBody>
          <a:bodyPr wrap="square">
            <a:spAutoFit/>
          </a:bodyPr>
          <a:lstStyle>
            <a:defPPr>
              <a:defRPr lang="zh-CN"/>
            </a:defPPr>
            <a:lvl1pPr>
              <a:defRPr b="0" i="0">
                <a:solidFill>
                  <a:srgbClr val="000000"/>
                </a:solidFill>
                <a:effectLst/>
                <a:latin typeface="Arial" panose="020B0604020202020204" pitchFamily="34" charset="0"/>
                <a:cs typeface="Arial" panose="020B0604020202020204" pitchFamily="34" charset="0"/>
              </a:defRPr>
            </a:lvl1pPr>
          </a:lstStyle>
          <a:p>
            <a:r>
              <a:rPr lang="en-US" altLang="zh-CN" dirty="0" err="1"/>
              <a:t>sTDDFT</a:t>
            </a:r>
            <a:endParaRPr lang="zh-CN" altLang="en-US" dirty="0"/>
          </a:p>
        </p:txBody>
      </p:sp>
      <p:sp>
        <p:nvSpPr>
          <p:cNvPr id="27" name="左大括号 26">
            <a:extLst>
              <a:ext uri="{FF2B5EF4-FFF2-40B4-BE49-F238E27FC236}">
                <a16:creationId xmlns:a16="http://schemas.microsoft.com/office/drawing/2014/main" id="{4B92C347-EC39-4E98-A6C2-E56CCD42F566}"/>
              </a:ext>
            </a:extLst>
          </p:cNvPr>
          <p:cNvSpPr/>
          <p:nvPr/>
        </p:nvSpPr>
        <p:spPr>
          <a:xfrm>
            <a:off x="6797698" y="5070527"/>
            <a:ext cx="212533" cy="1021075"/>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Arial" panose="020B0604020202020204" pitchFamily="34" charset="0"/>
            </a:endParaRPr>
          </a:p>
        </p:txBody>
      </p:sp>
      <p:sp>
        <p:nvSpPr>
          <p:cNvPr id="32" name="文本框 31">
            <a:extLst>
              <a:ext uri="{FF2B5EF4-FFF2-40B4-BE49-F238E27FC236}">
                <a16:creationId xmlns:a16="http://schemas.microsoft.com/office/drawing/2014/main" id="{614B703F-1862-6840-B6E8-BAFD75C83D31}"/>
              </a:ext>
            </a:extLst>
          </p:cNvPr>
          <p:cNvSpPr txBox="1"/>
          <p:nvPr/>
        </p:nvSpPr>
        <p:spPr>
          <a:xfrm>
            <a:off x="2405690" y="6515765"/>
            <a:ext cx="5423280" cy="246221"/>
          </a:xfrm>
          <a:prstGeom prst="rect">
            <a:avLst/>
          </a:prstGeom>
          <a:noFill/>
        </p:spPr>
        <p:txBody>
          <a:bodyPr wrap="none" rtlCol="0">
            <a:spAutoFit/>
          </a:bodyPr>
          <a:lstStyle/>
          <a:p>
            <a:r>
              <a:rPr lang="en-US" altLang="zh-CN" sz="1000" dirty="0" err="1">
                <a:latin typeface="Times New Roman" panose="02020603050405020304" pitchFamily="18" charset="0"/>
                <a:cs typeface="Times New Roman" panose="02020603050405020304" pitchFamily="18" charset="0"/>
              </a:rPr>
              <a:t>Makkonen</a:t>
            </a:r>
            <a:r>
              <a:rPr lang="en-US" altLang="zh-CN" sz="1000" dirty="0">
                <a:latin typeface="Times New Roman" panose="02020603050405020304" pitchFamily="18" charset="0"/>
                <a:cs typeface="Times New Roman" panose="02020603050405020304" pitchFamily="18" charset="0"/>
              </a:rPr>
              <a:t> E, Rossi T P, Larsen A H, et al. The Journal of Chemical Physics, 2021, 154(11): 114102. </a:t>
            </a:r>
            <a:endParaRPr kumimoji="1" lang="zh-CN" altLang="en-US" sz="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3" name="文本框 32">
                <a:extLst>
                  <a:ext uri="{FF2B5EF4-FFF2-40B4-BE49-F238E27FC236}">
                    <a16:creationId xmlns:a16="http://schemas.microsoft.com/office/drawing/2014/main" id="{B0B897AB-7956-B945-9500-E69646B30638}"/>
                  </a:ext>
                </a:extLst>
              </p:cNvPr>
              <p:cNvSpPr txBox="1"/>
              <p:nvPr/>
            </p:nvSpPr>
            <p:spPr>
              <a:xfrm>
                <a:off x="8539890" y="5447799"/>
                <a:ext cx="931922" cy="2800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𝑂</m:t>
                      </m:r>
                      <m:r>
                        <a:rPr kumimoji="1" lang="en-US" altLang="zh-CN" b="0" i="1" smtClean="0">
                          <a:latin typeface="Cambria Math" panose="02040503050406030204" pitchFamily="18" charset="0"/>
                        </a:rPr>
                        <m:t>(</m:t>
                      </m:r>
                      <m:sSup>
                        <m:sSupPr>
                          <m:ctrlPr>
                            <a:rPr kumimoji="1" lang="en-US" altLang="zh-CN" b="0" i="1" smtClean="0">
                              <a:latin typeface="Cambria Math" panose="02040503050406030204" pitchFamily="18" charset="0"/>
                            </a:rPr>
                          </m:ctrlPr>
                        </m:sSupPr>
                        <m:e>
                          <m:r>
                            <a:rPr kumimoji="1" lang="en-US" altLang="zh-CN" b="0" i="1" smtClean="0">
                              <a:latin typeface="Cambria Math" panose="02040503050406030204" pitchFamily="18" charset="0"/>
                            </a:rPr>
                            <m:t>𝑁</m:t>
                          </m:r>
                        </m:e>
                        <m:sup>
                          <m:r>
                            <a:rPr kumimoji="1" lang="en-US" altLang="zh-CN" b="0" i="1" smtClean="0">
                              <a:latin typeface="Cambria Math" panose="02040503050406030204" pitchFamily="18" charset="0"/>
                            </a:rPr>
                            <m:t>5</m:t>
                          </m:r>
                        </m:sup>
                      </m:sSup>
                      <m:r>
                        <a:rPr kumimoji="1" lang="en-US" altLang="zh-CN" b="0" i="1" smtClean="0">
                          <a:latin typeface="Cambria Math" panose="02040503050406030204" pitchFamily="18" charset="0"/>
                        </a:rPr>
                        <m:t>)</m:t>
                      </m:r>
                    </m:oMath>
                  </m:oMathPara>
                </a14:m>
                <a:endParaRPr kumimoji="1" lang="zh-CN" altLang="en-US" dirty="0">
                  <a:latin typeface="Arial" panose="020B0604020202020204" pitchFamily="34" charset="0"/>
                </a:endParaRPr>
              </a:p>
            </p:txBody>
          </p:sp>
        </mc:Choice>
        <mc:Fallback>
          <p:sp>
            <p:nvSpPr>
              <p:cNvPr id="33" name="文本框 32">
                <a:extLst>
                  <a:ext uri="{FF2B5EF4-FFF2-40B4-BE49-F238E27FC236}">
                    <a16:creationId xmlns:a16="http://schemas.microsoft.com/office/drawing/2014/main" id="{B0B897AB-7956-B945-9500-E69646B30638}"/>
                  </a:ext>
                </a:extLst>
              </p:cNvPr>
              <p:cNvSpPr txBox="1">
                <a:spLocks noRot="1" noChangeAspect="1" noMove="1" noResize="1" noEditPoints="1" noAdjustHandles="1" noChangeArrowheads="1" noChangeShapeType="1" noTextEdit="1"/>
              </p:cNvSpPr>
              <p:nvPr/>
            </p:nvSpPr>
            <p:spPr>
              <a:xfrm>
                <a:off x="8539890" y="5447799"/>
                <a:ext cx="931922" cy="280077"/>
              </a:xfrm>
              <a:prstGeom prst="rect">
                <a:avLst/>
              </a:prstGeom>
              <a:blipFill>
                <a:blip r:embed="rId3"/>
                <a:stretch>
                  <a:fillRect l="-2703" r="-8108" b="-34783"/>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4" name="文本框 33">
                <a:extLst>
                  <a:ext uri="{FF2B5EF4-FFF2-40B4-BE49-F238E27FC236}">
                    <a16:creationId xmlns:a16="http://schemas.microsoft.com/office/drawing/2014/main" id="{0AFB6F4C-FDBA-674D-9843-2FBFB8FCAA15}"/>
                  </a:ext>
                </a:extLst>
              </p:cNvPr>
              <p:cNvSpPr txBox="1"/>
              <p:nvPr/>
            </p:nvSpPr>
            <p:spPr>
              <a:xfrm>
                <a:off x="8551465" y="5859286"/>
                <a:ext cx="931922"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𝑂</m:t>
                      </m:r>
                      <m:r>
                        <a:rPr kumimoji="1" lang="en-US" altLang="zh-CN" b="0" i="1" smtClean="0">
                          <a:latin typeface="Cambria Math" panose="02040503050406030204" pitchFamily="18" charset="0"/>
                        </a:rPr>
                        <m:t>(</m:t>
                      </m:r>
                      <m:sSup>
                        <m:sSupPr>
                          <m:ctrlPr>
                            <a:rPr kumimoji="1" lang="en-US" altLang="zh-CN" b="0" i="1" smtClean="0">
                              <a:latin typeface="Cambria Math" panose="02040503050406030204" pitchFamily="18" charset="0"/>
                            </a:rPr>
                          </m:ctrlPr>
                        </m:sSupPr>
                        <m:e>
                          <m:r>
                            <a:rPr kumimoji="1" lang="en-US" altLang="zh-CN" b="0" i="1" smtClean="0">
                              <a:latin typeface="Cambria Math" panose="02040503050406030204" pitchFamily="18" charset="0"/>
                            </a:rPr>
                            <m:t>𝑁</m:t>
                          </m:r>
                        </m:e>
                        <m:sup>
                          <m:r>
                            <a:rPr kumimoji="1" lang="en-US" altLang="zh-CN" b="0" i="1" smtClean="0">
                              <a:latin typeface="Cambria Math" panose="02040503050406030204" pitchFamily="18" charset="0"/>
                            </a:rPr>
                            <m:t>2</m:t>
                          </m:r>
                        </m:sup>
                      </m:sSup>
                      <m:r>
                        <a:rPr kumimoji="1" lang="en-US" altLang="zh-CN" b="0" i="1" smtClean="0">
                          <a:latin typeface="Cambria Math" panose="02040503050406030204" pitchFamily="18" charset="0"/>
                        </a:rPr>
                        <m:t>)</m:t>
                      </m:r>
                    </m:oMath>
                  </m:oMathPara>
                </a14:m>
                <a:endParaRPr kumimoji="1" lang="zh-CN" altLang="en-US" dirty="0">
                  <a:latin typeface="Arial" panose="020B0604020202020204" pitchFamily="34" charset="0"/>
                </a:endParaRPr>
              </a:p>
            </p:txBody>
          </p:sp>
        </mc:Choice>
        <mc:Fallback>
          <p:sp>
            <p:nvSpPr>
              <p:cNvPr id="34" name="文本框 33">
                <a:extLst>
                  <a:ext uri="{FF2B5EF4-FFF2-40B4-BE49-F238E27FC236}">
                    <a16:creationId xmlns:a16="http://schemas.microsoft.com/office/drawing/2014/main" id="{0AFB6F4C-FDBA-674D-9843-2FBFB8FCAA15}"/>
                  </a:ext>
                </a:extLst>
              </p:cNvPr>
              <p:cNvSpPr txBox="1">
                <a:spLocks noRot="1" noChangeAspect="1" noMove="1" noResize="1" noEditPoints="1" noAdjustHandles="1" noChangeArrowheads="1" noChangeShapeType="1" noTextEdit="1"/>
              </p:cNvSpPr>
              <p:nvPr/>
            </p:nvSpPr>
            <p:spPr>
              <a:xfrm>
                <a:off x="8551465" y="5859286"/>
                <a:ext cx="931922" cy="276999"/>
              </a:xfrm>
              <a:prstGeom prst="rect">
                <a:avLst/>
              </a:prstGeom>
              <a:blipFill>
                <a:blip r:embed="rId4"/>
                <a:stretch>
                  <a:fillRect l="-2703" r="-8108" b="-3913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99452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8F0CE7A-E7CD-4DD7-80C4-7C0A9C9D145A}"/>
              </a:ext>
            </a:extLst>
          </p:cNvPr>
          <p:cNvSpPr>
            <a:spLocks noGrp="1"/>
          </p:cNvSpPr>
          <p:nvPr>
            <p:ph type="body" sz="quarter" idx="10"/>
          </p:nvPr>
        </p:nvSpPr>
        <p:spPr/>
        <p:txBody>
          <a:bodyPr/>
          <a:lstStyle/>
          <a:p>
            <a:r>
              <a:rPr lang="en-US" altLang="zh-CN" dirty="0"/>
              <a:t>Calculation</a:t>
            </a:r>
            <a:r>
              <a:rPr lang="zh-CN" altLang="en-US" dirty="0"/>
              <a:t> </a:t>
            </a:r>
            <a:r>
              <a:rPr lang="en-US" altLang="zh-CN" dirty="0"/>
              <a:t>Methods</a:t>
            </a:r>
            <a:r>
              <a:rPr lang="zh-CN" altLang="en-US" dirty="0"/>
              <a:t> </a:t>
            </a:r>
            <a:r>
              <a:rPr lang="en-US" altLang="zh-CN" dirty="0"/>
              <a:t>for</a:t>
            </a:r>
            <a:r>
              <a:rPr lang="zh-CN" altLang="en-US" dirty="0"/>
              <a:t> </a:t>
            </a:r>
            <a:r>
              <a:rPr lang="en-US" altLang="zh-CN" dirty="0"/>
              <a:t>ECD</a:t>
            </a:r>
            <a:endParaRPr lang="zh-CN" altLang="en-US" dirty="0"/>
          </a:p>
        </p:txBody>
      </p:sp>
      <p:sp>
        <p:nvSpPr>
          <p:cNvPr id="30" name="文本框 29">
            <a:extLst>
              <a:ext uri="{FF2B5EF4-FFF2-40B4-BE49-F238E27FC236}">
                <a16:creationId xmlns:a16="http://schemas.microsoft.com/office/drawing/2014/main" id="{DF4AB58E-5ABF-480B-A21D-10A45A4CE56C}"/>
              </a:ext>
            </a:extLst>
          </p:cNvPr>
          <p:cNvSpPr txBox="1"/>
          <p:nvPr/>
        </p:nvSpPr>
        <p:spPr>
          <a:xfrm>
            <a:off x="684196" y="1172322"/>
            <a:ext cx="8332481" cy="400110"/>
          </a:xfrm>
          <a:prstGeom prst="rect">
            <a:avLst/>
          </a:prstGeom>
          <a:noFill/>
        </p:spPr>
        <p:txBody>
          <a:bodyPr wrap="square">
            <a:spAutoFit/>
          </a:bodyPr>
          <a:lstStyle/>
          <a:p>
            <a:r>
              <a:rPr lang="en-US" altLang="zh-CN" sz="2000" b="1" dirty="0">
                <a:solidFill>
                  <a:srgbClr val="424242"/>
                </a:solidFill>
                <a:latin typeface="PingFang SC"/>
              </a:rPr>
              <a:t>Compared</a:t>
            </a:r>
            <a:r>
              <a:rPr lang="zh-CN" altLang="en-US" sz="2000" b="1" dirty="0">
                <a:solidFill>
                  <a:srgbClr val="424242"/>
                </a:solidFill>
                <a:latin typeface="PingFang SC"/>
              </a:rPr>
              <a:t> </a:t>
            </a:r>
            <a:r>
              <a:rPr lang="en-US" altLang="zh-CN" sz="2000" b="1" dirty="0">
                <a:solidFill>
                  <a:srgbClr val="424242"/>
                </a:solidFill>
                <a:latin typeface="PingFang SC"/>
              </a:rPr>
              <a:t>with</a:t>
            </a:r>
            <a:r>
              <a:rPr lang="zh-CN" altLang="en-US" sz="2000" b="1" dirty="0">
                <a:solidFill>
                  <a:srgbClr val="424242"/>
                </a:solidFill>
                <a:latin typeface="PingFang SC"/>
              </a:rPr>
              <a:t> </a:t>
            </a:r>
            <a:r>
              <a:rPr lang="en-US" altLang="zh-CN" sz="2000" b="1" dirty="0">
                <a:solidFill>
                  <a:srgbClr val="424242"/>
                </a:solidFill>
                <a:latin typeface="PingFang SC"/>
              </a:rPr>
              <a:t>other</a:t>
            </a:r>
            <a:r>
              <a:rPr lang="zh-CN" altLang="en-US" sz="2000" b="1" dirty="0">
                <a:solidFill>
                  <a:srgbClr val="424242"/>
                </a:solidFill>
                <a:latin typeface="PingFang SC"/>
              </a:rPr>
              <a:t> </a:t>
            </a:r>
            <a:r>
              <a:rPr lang="en-US" altLang="zh-CN" sz="2000" b="1" dirty="0">
                <a:solidFill>
                  <a:srgbClr val="424242"/>
                </a:solidFill>
                <a:latin typeface="PingFang SC"/>
              </a:rPr>
              <a:t>methods,</a:t>
            </a:r>
            <a:r>
              <a:rPr lang="zh-CN" altLang="en-US" sz="2000" b="1" dirty="0">
                <a:solidFill>
                  <a:srgbClr val="424242"/>
                </a:solidFill>
                <a:latin typeface="PingFang SC"/>
              </a:rPr>
              <a:t> </a:t>
            </a:r>
            <a:r>
              <a:rPr lang="en-US" altLang="zh-CN" sz="2000" b="1" dirty="0">
                <a:solidFill>
                  <a:srgbClr val="424242"/>
                </a:solidFill>
                <a:latin typeface="PingFang SC"/>
              </a:rPr>
              <a:t>RT-TDDFT</a:t>
            </a:r>
            <a:r>
              <a:rPr lang="zh-CN" altLang="en-US" sz="2000" b="1" dirty="0">
                <a:solidFill>
                  <a:srgbClr val="424242"/>
                </a:solidFill>
                <a:latin typeface="PingFang SC"/>
              </a:rPr>
              <a:t> </a:t>
            </a:r>
            <a:r>
              <a:rPr lang="en-US" altLang="zh-CN" sz="2000" b="1" dirty="0">
                <a:solidFill>
                  <a:srgbClr val="424242"/>
                </a:solidFill>
                <a:latin typeface="PingFang SC"/>
              </a:rPr>
              <a:t>has:</a:t>
            </a:r>
            <a:endParaRPr lang="zh-CN" altLang="en-US" sz="2000" dirty="0">
              <a:latin typeface="Arial" panose="020B0604020202020204" pitchFamily="34" charset="0"/>
            </a:endParaRPr>
          </a:p>
        </p:txBody>
      </p:sp>
      <p:sp>
        <p:nvSpPr>
          <p:cNvPr id="28" name="文本框 27">
            <a:extLst>
              <a:ext uri="{FF2B5EF4-FFF2-40B4-BE49-F238E27FC236}">
                <a16:creationId xmlns:a16="http://schemas.microsoft.com/office/drawing/2014/main" id="{F8A2769B-9973-3949-85EA-6FD08CF54FE9}"/>
              </a:ext>
            </a:extLst>
          </p:cNvPr>
          <p:cNvSpPr txBox="1"/>
          <p:nvPr/>
        </p:nvSpPr>
        <p:spPr>
          <a:xfrm>
            <a:off x="950415" y="1688176"/>
            <a:ext cx="9802466" cy="128618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Arial" panose="020B0604020202020204" pitchFamily="34" charset="0"/>
              </a:rPr>
              <a:t>Ideal</a:t>
            </a:r>
            <a:r>
              <a:rPr kumimoji="1" lang="zh-CN" altLang="en-US" dirty="0">
                <a:latin typeface="Arial" panose="020B0604020202020204" pitchFamily="34" charset="0"/>
              </a:rPr>
              <a:t> </a:t>
            </a:r>
            <a:r>
              <a:rPr kumimoji="1" lang="en-US" altLang="zh-CN" dirty="0">
                <a:latin typeface="Arial" panose="020B0604020202020204" pitchFamily="34" charset="0"/>
              </a:rPr>
              <a:t>accuracy</a:t>
            </a:r>
            <a:r>
              <a:rPr kumimoji="1" lang="zh-CN" altLang="en-US" dirty="0">
                <a:latin typeface="Arial" panose="020B0604020202020204" pitchFamily="34" charset="0"/>
              </a:rPr>
              <a:t> </a:t>
            </a:r>
            <a:r>
              <a:rPr kumimoji="1" lang="en-US" altLang="zh-CN" dirty="0">
                <a:latin typeface="Arial" panose="020B0604020202020204" pitchFamily="34" charset="0"/>
              </a:rPr>
              <a:t>on</a:t>
            </a:r>
            <a:r>
              <a:rPr kumimoji="1" lang="zh-CN" altLang="en-US" dirty="0">
                <a:latin typeface="Arial" panose="020B0604020202020204" pitchFamily="34" charset="0"/>
              </a:rPr>
              <a:t> </a:t>
            </a:r>
            <a:r>
              <a:rPr kumimoji="1" lang="en-US" altLang="zh-CN" dirty="0">
                <a:latin typeface="Arial" panose="020B0604020202020204" pitchFamily="34" charset="0"/>
              </a:rPr>
              <a:t>ECD</a:t>
            </a:r>
            <a:r>
              <a:rPr kumimoji="1" lang="zh-CN" altLang="en-US" dirty="0">
                <a:latin typeface="Arial" panose="020B0604020202020204" pitchFamily="34" charset="0"/>
              </a:rPr>
              <a:t> </a:t>
            </a:r>
            <a:r>
              <a:rPr kumimoji="1" lang="en-US" altLang="zh-CN" dirty="0">
                <a:latin typeface="Arial" panose="020B0604020202020204" pitchFamily="34" charset="0"/>
              </a:rPr>
              <a:t>calculation</a:t>
            </a:r>
            <a:r>
              <a:rPr kumimoji="1" lang="zh-CN" altLang="en-US" dirty="0">
                <a:latin typeface="Arial" panose="020B0604020202020204" pitchFamily="34" charset="0"/>
              </a:rPr>
              <a:t> </a:t>
            </a:r>
            <a:r>
              <a:rPr kumimoji="1" lang="en-US" altLang="zh-CN" dirty="0">
                <a:latin typeface="Arial" panose="020B0604020202020204" pitchFamily="34" charset="0"/>
              </a:rPr>
              <a:t>(comparable to CC2)</a:t>
            </a:r>
          </a:p>
          <a:p>
            <a:pPr marL="285750" indent="-285750">
              <a:lnSpc>
                <a:spcPct val="150000"/>
              </a:lnSpc>
              <a:buFont typeface="Arial" panose="020B0604020202020204" pitchFamily="34" charset="0"/>
              <a:buChar char="•"/>
            </a:pPr>
            <a:r>
              <a:rPr kumimoji="1" lang="en-US" altLang="zh-CN" dirty="0">
                <a:latin typeface="Arial" panose="020B0604020202020204" pitchFamily="34" charset="0"/>
              </a:rPr>
              <a:t>Moderate</a:t>
            </a:r>
            <a:r>
              <a:rPr kumimoji="1" lang="zh-CN" altLang="en-US" dirty="0">
                <a:latin typeface="Arial" panose="020B0604020202020204" pitchFamily="34" charset="0"/>
              </a:rPr>
              <a:t> </a:t>
            </a:r>
            <a:r>
              <a:rPr kumimoji="1" lang="en-US" altLang="zh-CN" dirty="0">
                <a:latin typeface="Arial" panose="020B0604020202020204" pitchFamily="34" charset="0"/>
              </a:rPr>
              <a:t>calculation</a:t>
            </a:r>
            <a:r>
              <a:rPr kumimoji="1" lang="zh-CN" altLang="en-US" dirty="0">
                <a:latin typeface="Arial" panose="020B0604020202020204" pitchFamily="34" charset="0"/>
              </a:rPr>
              <a:t> </a:t>
            </a:r>
            <a:r>
              <a:rPr kumimoji="1" lang="en-US" altLang="zh-CN" dirty="0">
                <a:latin typeface="Arial" panose="020B0604020202020204" pitchFamily="34" charset="0"/>
              </a:rPr>
              <a:t>costs</a:t>
            </a:r>
            <a:r>
              <a:rPr kumimoji="1" lang="zh-CN" altLang="en-US" dirty="0">
                <a:latin typeface="Arial" panose="020B0604020202020204" pitchFamily="34" charset="0"/>
              </a:rPr>
              <a:t> </a:t>
            </a:r>
            <a:r>
              <a:rPr kumimoji="1" lang="en-US" altLang="zh-CN" dirty="0">
                <a:latin typeface="Arial" panose="020B0604020202020204" pitchFamily="34" charset="0"/>
              </a:rPr>
              <a:t>and</a:t>
            </a:r>
            <a:r>
              <a:rPr kumimoji="1" lang="zh-CN" altLang="en-US" dirty="0">
                <a:latin typeface="Arial" panose="020B0604020202020204" pitchFamily="34" charset="0"/>
              </a:rPr>
              <a:t> </a:t>
            </a:r>
            <a:r>
              <a:rPr kumimoji="1" lang="en-US" altLang="zh-CN" dirty="0">
                <a:latin typeface="Arial" panose="020B0604020202020204" pitchFamily="34" charset="0"/>
              </a:rPr>
              <a:t>thus</a:t>
            </a:r>
            <a:r>
              <a:rPr kumimoji="1" lang="zh-CN" altLang="en-US" dirty="0">
                <a:latin typeface="Arial" panose="020B0604020202020204" pitchFamily="34" charset="0"/>
              </a:rPr>
              <a:t> </a:t>
            </a:r>
            <a:r>
              <a:rPr kumimoji="1" lang="en-US" altLang="zh-CN" dirty="0">
                <a:latin typeface="Arial" panose="020B0604020202020204" pitchFamily="34" charset="0"/>
              </a:rPr>
              <a:t>is</a:t>
            </a:r>
            <a:r>
              <a:rPr kumimoji="1" lang="zh-CN" altLang="en-US" dirty="0">
                <a:latin typeface="Arial" panose="020B0604020202020204" pitchFamily="34" charset="0"/>
              </a:rPr>
              <a:t> </a:t>
            </a:r>
            <a:r>
              <a:rPr kumimoji="1" lang="en-US" altLang="zh-CN" dirty="0">
                <a:latin typeface="Arial" panose="020B0604020202020204" pitchFamily="34" charset="0"/>
              </a:rPr>
              <a:t>suitable</a:t>
            </a:r>
            <a:r>
              <a:rPr kumimoji="1" lang="zh-CN" altLang="en-US" dirty="0">
                <a:latin typeface="Arial" panose="020B0604020202020204" pitchFamily="34" charset="0"/>
              </a:rPr>
              <a:t> </a:t>
            </a:r>
            <a:r>
              <a:rPr kumimoji="1" lang="en-US" altLang="zh-CN" dirty="0">
                <a:latin typeface="Arial" panose="020B0604020202020204" pitchFamily="34" charset="0"/>
              </a:rPr>
              <a:t>for</a:t>
            </a:r>
            <a:r>
              <a:rPr kumimoji="1" lang="zh-CN" altLang="en-US" dirty="0">
                <a:latin typeface="Arial" panose="020B0604020202020204" pitchFamily="34" charset="0"/>
              </a:rPr>
              <a:t> </a:t>
            </a:r>
            <a:r>
              <a:rPr kumimoji="1" lang="en-US" altLang="zh-CN" dirty="0">
                <a:latin typeface="Arial" panose="020B0604020202020204" pitchFamily="34" charset="0"/>
              </a:rPr>
              <a:t>ECD calculation of large systems</a:t>
            </a:r>
          </a:p>
          <a:p>
            <a:pPr marL="285750" indent="-285750">
              <a:lnSpc>
                <a:spcPct val="150000"/>
              </a:lnSpc>
              <a:buFont typeface="Arial" panose="020B0604020202020204" pitchFamily="34" charset="0"/>
              <a:buChar char="•"/>
            </a:pPr>
            <a:r>
              <a:rPr kumimoji="1" lang="en-US" altLang="zh-CN" dirty="0">
                <a:latin typeface="Arial" panose="020B0604020202020204" pitchFamily="34" charset="0"/>
              </a:rPr>
              <a:t>Non-linear</a:t>
            </a:r>
            <a:r>
              <a:rPr kumimoji="1" lang="zh-CN" altLang="en-US" dirty="0">
                <a:latin typeface="Arial" panose="020B0604020202020204" pitchFamily="34" charset="0"/>
              </a:rPr>
              <a:t> </a:t>
            </a:r>
            <a:r>
              <a:rPr kumimoji="1" lang="en-US" altLang="zh-CN" dirty="0">
                <a:latin typeface="Arial" panose="020B0604020202020204" pitchFamily="34" charset="0"/>
              </a:rPr>
              <a:t>optical</a:t>
            </a:r>
            <a:r>
              <a:rPr kumimoji="1" lang="zh-CN" altLang="en-US" dirty="0">
                <a:latin typeface="Arial" panose="020B0604020202020204" pitchFamily="34" charset="0"/>
              </a:rPr>
              <a:t> </a:t>
            </a:r>
            <a:r>
              <a:rPr kumimoji="1" lang="en-US" altLang="zh-CN" dirty="0">
                <a:latin typeface="Arial" panose="020B0604020202020204" pitchFamily="34" charset="0"/>
              </a:rPr>
              <a:t>information</a:t>
            </a:r>
          </a:p>
        </p:txBody>
      </p:sp>
      <p:sp>
        <p:nvSpPr>
          <p:cNvPr id="29" name="文本框 28">
            <a:extLst>
              <a:ext uri="{FF2B5EF4-FFF2-40B4-BE49-F238E27FC236}">
                <a16:creationId xmlns:a16="http://schemas.microsoft.com/office/drawing/2014/main" id="{84773CAA-9F96-3C49-BD46-45A3C50463D4}"/>
              </a:ext>
            </a:extLst>
          </p:cNvPr>
          <p:cNvSpPr txBox="1"/>
          <p:nvPr/>
        </p:nvSpPr>
        <p:spPr>
          <a:xfrm>
            <a:off x="684195" y="3522127"/>
            <a:ext cx="8332481" cy="400110"/>
          </a:xfrm>
          <a:prstGeom prst="rect">
            <a:avLst/>
          </a:prstGeom>
          <a:noFill/>
        </p:spPr>
        <p:txBody>
          <a:bodyPr wrap="square">
            <a:spAutoFit/>
          </a:bodyPr>
          <a:lstStyle/>
          <a:p>
            <a:r>
              <a:rPr lang="en-US" altLang="zh-CN" sz="2000" b="1" dirty="0">
                <a:solidFill>
                  <a:srgbClr val="424242"/>
                </a:solidFill>
                <a:latin typeface="PingFang SC"/>
              </a:rPr>
              <a:t>Problems:</a:t>
            </a:r>
          </a:p>
        </p:txBody>
      </p:sp>
      <p:sp>
        <p:nvSpPr>
          <p:cNvPr id="31" name="文本框 30">
            <a:extLst>
              <a:ext uri="{FF2B5EF4-FFF2-40B4-BE49-F238E27FC236}">
                <a16:creationId xmlns:a16="http://schemas.microsoft.com/office/drawing/2014/main" id="{4C657167-55A7-1E4D-A1EA-A214CC2AC19B}"/>
              </a:ext>
            </a:extLst>
          </p:cNvPr>
          <p:cNvSpPr txBox="1"/>
          <p:nvPr/>
        </p:nvSpPr>
        <p:spPr>
          <a:xfrm>
            <a:off x="950414" y="4039766"/>
            <a:ext cx="5265191" cy="170168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Arial" panose="020B0604020202020204" pitchFamily="34" charset="0"/>
              </a:rPr>
              <a:t>Cannot accurately describe the processes of charge transfer &amp; Rydberg excitation</a:t>
            </a:r>
          </a:p>
          <a:p>
            <a:pPr marL="285750" indent="-285750">
              <a:lnSpc>
                <a:spcPct val="150000"/>
              </a:lnSpc>
              <a:buFont typeface="Arial" panose="020B0604020202020204" pitchFamily="34" charset="0"/>
              <a:buChar char="•"/>
            </a:pPr>
            <a:r>
              <a:rPr kumimoji="1" lang="en-US" altLang="zh-CN" dirty="0">
                <a:latin typeface="Arial" panose="020B0604020202020204" pitchFamily="34" charset="0"/>
              </a:rPr>
              <a:t>Rotatory strength depends on the origin position in length gauge</a:t>
            </a:r>
          </a:p>
        </p:txBody>
      </p:sp>
      <p:sp>
        <p:nvSpPr>
          <p:cNvPr id="32" name="文本框 31">
            <a:extLst>
              <a:ext uri="{FF2B5EF4-FFF2-40B4-BE49-F238E27FC236}">
                <a16:creationId xmlns:a16="http://schemas.microsoft.com/office/drawing/2014/main" id="{723ADFD0-E3F1-8D4A-A9FC-8EBC979A2739}"/>
              </a:ext>
            </a:extLst>
          </p:cNvPr>
          <p:cNvSpPr txBox="1"/>
          <p:nvPr/>
        </p:nvSpPr>
        <p:spPr>
          <a:xfrm>
            <a:off x="6450316" y="3522127"/>
            <a:ext cx="8332481" cy="400110"/>
          </a:xfrm>
          <a:prstGeom prst="rect">
            <a:avLst/>
          </a:prstGeom>
          <a:noFill/>
        </p:spPr>
        <p:txBody>
          <a:bodyPr wrap="square">
            <a:spAutoFit/>
          </a:bodyPr>
          <a:lstStyle/>
          <a:p>
            <a:r>
              <a:rPr lang="en-US" altLang="zh-CN" sz="2000" b="1" dirty="0">
                <a:solidFill>
                  <a:srgbClr val="424242"/>
                </a:solidFill>
                <a:latin typeface="PingFang SC"/>
              </a:rPr>
              <a:t>Solutions:</a:t>
            </a:r>
          </a:p>
        </p:txBody>
      </p:sp>
      <p:sp>
        <p:nvSpPr>
          <p:cNvPr id="33" name="文本框 32">
            <a:extLst>
              <a:ext uri="{FF2B5EF4-FFF2-40B4-BE49-F238E27FC236}">
                <a16:creationId xmlns:a16="http://schemas.microsoft.com/office/drawing/2014/main" id="{8BE72618-E268-EF45-A533-202D2F85490A}"/>
              </a:ext>
            </a:extLst>
          </p:cNvPr>
          <p:cNvSpPr txBox="1"/>
          <p:nvPr/>
        </p:nvSpPr>
        <p:spPr>
          <a:xfrm>
            <a:off x="6716535" y="4039766"/>
            <a:ext cx="5265191" cy="170168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Arial" panose="020B0604020202020204" pitchFamily="34" charset="0"/>
              </a:rPr>
              <a:t>Test</a:t>
            </a:r>
            <a:r>
              <a:rPr kumimoji="1" lang="zh-CN" altLang="en-US" dirty="0">
                <a:latin typeface="Arial" panose="020B0604020202020204" pitchFamily="34" charset="0"/>
              </a:rPr>
              <a:t> </a:t>
            </a:r>
            <a:r>
              <a:rPr kumimoji="1" lang="en-US" altLang="zh-CN" dirty="0">
                <a:latin typeface="Arial" panose="020B0604020202020204" pitchFamily="34" charset="0"/>
              </a:rPr>
              <a:t>proportion of HF constituent</a:t>
            </a:r>
            <a:r>
              <a:rPr kumimoji="1" lang="zh-CN" altLang="en-US" dirty="0">
                <a:latin typeface="Arial" panose="020B0604020202020204" pitchFamily="34" charset="0"/>
              </a:rPr>
              <a:t> </a:t>
            </a:r>
            <a:r>
              <a:rPr kumimoji="1" lang="en-US" altLang="zh-CN" dirty="0">
                <a:latin typeface="Arial" panose="020B0604020202020204" pitchFamily="34" charset="0"/>
              </a:rPr>
              <a:t>in</a:t>
            </a:r>
            <a:r>
              <a:rPr kumimoji="1" lang="zh-CN" altLang="en-US" dirty="0">
                <a:latin typeface="Arial" panose="020B0604020202020204" pitchFamily="34" charset="0"/>
              </a:rPr>
              <a:t> </a:t>
            </a:r>
            <a:r>
              <a:rPr kumimoji="1" lang="en-US" altLang="zh-CN" dirty="0">
                <a:latin typeface="Arial" panose="020B0604020202020204" pitchFamily="34" charset="0"/>
              </a:rPr>
              <a:t>functional</a:t>
            </a:r>
            <a:r>
              <a:rPr kumimoji="1" lang="zh-CN" altLang="en-US" dirty="0">
                <a:latin typeface="Arial" panose="020B0604020202020204" pitchFamily="34" charset="0"/>
              </a:rPr>
              <a:t> </a:t>
            </a:r>
            <a:r>
              <a:rPr kumimoji="1" lang="en-US" altLang="zh-CN" dirty="0">
                <a:latin typeface="Arial" panose="020B0604020202020204" pitchFamily="34" charset="0"/>
              </a:rPr>
              <a:t>&amp; consider diffuse</a:t>
            </a:r>
            <a:r>
              <a:rPr kumimoji="1" lang="zh-CN" altLang="en-US" dirty="0">
                <a:latin typeface="Arial" panose="020B0604020202020204" pitchFamily="34" charset="0"/>
              </a:rPr>
              <a:t> </a:t>
            </a:r>
            <a:r>
              <a:rPr kumimoji="1" lang="en-US" altLang="zh-CN" dirty="0">
                <a:latin typeface="Arial" panose="020B0604020202020204" pitchFamily="34" charset="0"/>
              </a:rPr>
              <a:t>functions</a:t>
            </a:r>
          </a:p>
          <a:p>
            <a:pPr marL="285750" indent="-285750">
              <a:lnSpc>
                <a:spcPct val="150000"/>
              </a:lnSpc>
              <a:buFont typeface="Arial" panose="020B0604020202020204" pitchFamily="34" charset="0"/>
              <a:buChar char="•"/>
            </a:pPr>
            <a:r>
              <a:rPr kumimoji="1" lang="en-US" altLang="zh-CN" dirty="0">
                <a:latin typeface="Arial" panose="020B0604020202020204" pitchFamily="34" charset="0"/>
              </a:rPr>
              <a:t>Develop</a:t>
            </a:r>
            <a:r>
              <a:rPr kumimoji="1" lang="zh-CN" altLang="en-US" dirty="0">
                <a:latin typeface="Arial" panose="020B0604020202020204" pitchFamily="34" charset="0"/>
              </a:rPr>
              <a:t> </a:t>
            </a:r>
            <a:r>
              <a:rPr kumimoji="1" lang="en-US" altLang="zh-CN" dirty="0">
                <a:latin typeface="Arial" panose="020B0604020202020204" pitchFamily="34" charset="0"/>
              </a:rPr>
              <a:t>origin-invariant</a:t>
            </a:r>
            <a:r>
              <a:rPr kumimoji="1" lang="zh-CN" altLang="en-US" dirty="0">
                <a:latin typeface="Arial" panose="020B0604020202020204" pitchFamily="34" charset="0"/>
              </a:rPr>
              <a:t> </a:t>
            </a:r>
            <a:r>
              <a:rPr kumimoji="1" lang="en-US" altLang="zh-CN" dirty="0">
                <a:latin typeface="Arial" panose="020B0604020202020204" pitchFamily="34" charset="0"/>
              </a:rPr>
              <a:t>basis</a:t>
            </a:r>
            <a:r>
              <a:rPr kumimoji="1" lang="zh-CN" altLang="en-US" dirty="0">
                <a:latin typeface="Arial" panose="020B0604020202020204" pitchFamily="34" charset="0"/>
              </a:rPr>
              <a:t> </a:t>
            </a:r>
            <a:r>
              <a:rPr kumimoji="1" lang="en-US" altLang="zh-CN" dirty="0">
                <a:latin typeface="Arial" panose="020B0604020202020204" pitchFamily="34" charset="0"/>
              </a:rPr>
              <a:t>sets</a:t>
            </a:r>
            <a:r>
              <a:rPr kumimoji="1" lang="zh-CN" altLang="en-US" dirty="0">
                <a:latin typeface="Arial" panose="020B0604020202020204" pitchFamily="34" charset="0"/>
              </a:rPr>
              <a:t> </a:t>
            </a:r>
            <a:r>
              <a:rPr kumimoji="1" lang="en-US" altLang="zh-CN" dirty="0">
                <a:latin typeface="Arial" panose="020B0604020202020204" pitchFamily="34" charset="0"/>
              </a:rPr>
              <a:t>/</a:t>
            </a:r>
            <a:r>
              <a:rPr kumimoji="1" lang="zh-CN" altLang="en-US" dirty="0">
                <a:latin typeface="Arial" panose="020B0604020202020204" pitchFamily="34" charset="0"/>
              </a:rPr>
              <a:t> </a:t>
            </a:r>
            <a:r>
              <a:rPr kumimoji="1" lang="en-US" altLang="zh-CN" dirty="0">
                <a:latin typeface="Arial" panose="020B0604020202020204" pitchFamily="34" charset="0"/>
              </a:rPr>
              <a:t>calculate</a:t>
            </a:r>
            <a:r>
              <a:rPr kumimoji="1" lang="zh-CN" altLang="en-US" dirty="0">
                <a:latin typeface="Arial" panose="020B0604020202020204" pitchFamily="34" charset="0"/>
              </a:rPr>
              <a:t> </a:t>
            </a:r>
            <a:r>
              <a:rPr kumimoji="1" lang="en-US" altLang="zh-CN" dirty="0">
                <a:latin typeface="Arial" panose="020B0604020202020204" pitchFamily="34" charset="0"/>
              </a:rPr>
              <a:t>ECD</a:t>
            </a:r>
            <a:r>
              <a:rPr kumimoji="1" lang="zh-CN" altLang="en-US" dirty="0">
                <a:latin typeface="Arial" panose="020B0604020202020204" pitchFamily="34" charset="0"/>
              </a:rPr>
              <a:t> </a:t>
            </a:r>
            <a:r>
              <a:rPr kumimoji="1" lang="en-US" altLang="zh-CN" dirty="0">
                <a:latin typeface="Arial" panose="020B0604020202020204" pitchFamily="34" charset="0"/>
              </a:rPr>
              <a:t>in</a:t>
            </a:r>
            <a:r>
              <a:rPr kumimoji="1" lang="zh-CN" altLang="en-US" dirty="0">
                <a:latin typeface="Arial" panose="020B0604020202020204" pitchFamily="34" charset="0"/>
              </a:rPr>
              <a:t> </a:t>
            </a:r>
            <a:r>
              <a:rPr kumimoji="1" lang="en-US" altLang="zh-CN" dirty="0">
                <a:latin typeface="Arial" panose="020B0604020202020204" pitchFamily="34" charset="0"/>
              </a:rPr>
              <a:t>velocity</a:t>
            </a:r>
            <a:r>
              <a:rPr kumimoji="1" lang="zh-CN" altLang="en-US" dirty="0">
                <a:latin typeface="Arial" panose="020B0604020202020204" pitchFamily="34" charset="0"/>
              </a:rPr>
              <a:t> </a:t>
            </a:r>
            <a:r>
              <a:rPr kumimoji="1" lang="en-US" altLang="zh-CN" dirty="0">
                <a:latin typeface="Arial" panose="020B0604020202020204" pitchFamily="34" charset="0"/>
              </a:rPr>
              <a:t>gauge</a:t>
            </a:r>
          </a:p>
        </p:txBody>
      </p:sp>
    </p:spTree>
    <p:extLst>
      <p:ext uri="{BB962C8B-B14F-4D97-AF65-F5344CB8AC3E}">
        <p14:creationId xmlns:p14="http://schemas.microsoft.com/office/powerpoint/2010/main" val="39155806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适中&quot;,&quot;HeaderHeight&quot;:12.0,&quot;FooterHeight&quot;:6.0,&quot;SideMargin&quot;:4.0,&quot;TopMargin&quot;:0.0,&quot;BottomMargin&quot;:0.0,&quot;IntervalMargin&quot;:1.5,&quot;SettingType&quot;:&quot;System&quot;}"/>
</p:tagLst>
</file>

<file path=ppt/theme/theme1.xml><?xml version="1.0" encoding="utf-8"?>
<a:theme xmlns:a="http://schemas.openxmlformats.org/drawingml/2006/main" name="Office 主题​​">
  <a:themeElements>
    <a:clrScheme name="UCAS 蓝">
      <a:dk1>
        <a:sysClr val="windowText" lastClr="000000"/>
      </a:dk1>
      <a:lt1>
        <a:sysClr val="window" lastClr="FFFFFF"/>
      </a:lt1>
      <a:dk2>
        <a:srgbClr val="0236C9"/>
      </a:dk2>
      <a:lt2>
        <a:srgbClr val="E7E6E6"/>
      </a:lt2>
      <a:accent1>
        <a:srgbClr val="4472C4"/>
      </a:accent1>
      <a:accent2>
        <a:srgbClr val="0000B4"/>
      </a:accent2>
      <a:accent3>
        <a:srgbClr val="FF0000"/>
      </a:accent3>
      <a:accent4>
        <a:srgbClr val="FFC000"/>
      </a:accent4>
      <a:accent5>
        <a:srgbClr val="5B9BD5"/>
      </a:accent5>
      <a:accent6>
        <a:srgbClr val="70AD47"/>
      </a:accent6>
      <a:hlink>
        <a:srgbClr val="0563C1"/>
      </a:hlink>
      <a:folHlink>
        <a:srgbClr val="954F72"/>
      </a:folHlink>
    </a:clrScheme>
    <a:fontScheme name="微软雅黑 CG">
      <a:majorFont>
        <a:latin typeface="Century Gothic"/>
        <a:ea typeface="微软雅黑"/>
        <a:cs typeface=""/>
      </a:majorFont>
      <a:minorFont>
        <a:latin typeface="Century Gothic"/>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75000"/>
            <a:alpha val="50000"/>
          </a:schemeClr>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75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56177</TotalTime>
  <Words>4514</Words>
  <Application>Microsoft Macintosh PowerPoint</Application>
  <PresentationFormat>宽屏</PresentationFormat>
  <Paragraphs>377</Paragraphs>
  <Slides>30</Slides>
  <Notes>29</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30</vt:i4>
      </vt:variant>
    </vt:vector>
  </HeadingPairs>
  <TitlesOfParts>
    <vt:vector size="40" baseType="lpstr">
      <vt:lpstr>等线</vt:lpstr>
      <vt:lpstr>等线 Light</vt:lpstr>
      <vt:lpstr>微软雅黑</vt:lpstr>
      <vt:lpstr>微软雅黑 Light</vt:lpstr>
      <vt:lpstr>PingFang SC</vt:lpstr>
      <vt:lpstr>Arial</vt:lpstr>
      <vt:lpstr>Cambria Math</vt:lpstr>
      <vt:lpstr>Times New Roman</vt:lpstr>
      <vt:lpstr>Office 主题​​</vt:lpstr>
      <vt:lpstr>1_OfficePLUS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Jon</dc:creator>
  <cp:lastModifiedBy>Young Enoch</cp:lastModifiedBy>
  <cp:revision>1340</cp:revision>
  <cp:lastPrinted>2020-04-11T02:30:56Z</cp:lastPrinted>
  <dcterms:created xsi:type="dcterms:W3CDTF">2020-02-10T11:16:49Z</dcterms:created>
  <dcterms:modified xsi:type="dcterms:W3CDTF">2021-05-08T13:17:08Z</dcterms:modified>
</cp:coreProperties>
</file>

<file path=docProps/thumbnail.jpeg>
</file>